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7"/>
    <p:sldId id="257" r:id="rId18"/>
    <p:sldId id="258" r:id="rId19"/>
    <p:sldId id="259" r:id="rId20"/>
    <p:sldId id="260" r:id="rId21"/>
    <p:sldId id="261" r:id="rId22"/>
    <p:sldId id="262" r:id="rId23"/>
    <p:sldId id="263" r:id="rId24"/>
    <p:sldId id="264" r:id="rId25"/>
    <p:sldId id="265" r:id="rId26"/>
    <p:sldId id="266" r:id="rId27"/>
  </p:sldIdLst>
  <p:sldSz cx="18288000" cy="10287000"/>
  <p:notesSz cx="6858000" cy="9144000"/>
  <p:embeddedFontLst>
    <p:embeddedFont>
      <p:font typeface="Sniglet" charset="1" panose="04070505030100020000"/>
      <p:regular r:id="rId6"/>
    </p:embeddedFont>
    <p:embeddedFont>
      <p:font typeface="Arimo" charset="1" panose="020B0604020202020204"/>
      <p:regular r:id="rId7"/>
    </p:embeddedFont>
    <p:embeddedFont>
      <p:font typeface="Arimo Bold" charset="1" panose="020B0704020202020204"/>
      <p:regular r:id="rId8"/>
    </p:embeddedFont>
    <p:embeddedFont>
      <p:font typeface="Arimo Italics" charset="1" panose="020B0604020202090204"/>
      <p:regular r:id="rId9"/>
    </p:embeddedFont>
    <p:embeddedFont>
      <p:font typeface="Arimo Bold Italics" charset="1" panose="020B0704020202090204"/>
      <p:regular r:id="rId10"/>
    </p:embeddedFont>
    <p:embeddedFont>
      <p:font typeface="Bukhari Script" charset="1" panose="00000500000000000000"/>
      <p:regular r:id="rId11"/>
    </p:embeddedFont>
    <p:embeddedFont>
      <p:font typeface="Barriecito" charset="1" panose="00000500000000000000"/>
      <p:regular r:id="rId12"/>
    </p:embeddedFont>
    <p:embeddedFont>
      <p:font typeface="Open Sans Light" charset="1" panose="020B0306030504020204"/>
      <p:regular r:id="rId13"/>
    </p:embeddedFont>
    <p:embeddedFont>
      <p:font typeface="Open Sans Light Bold" charset="1" panose="020B0806030504020204"/>
      <p:regular r:id="rId14"/>
    </p:embeddedFont>
    <p:embeddedFont>
      <p:font typeface="Open Sans Light Italics" charset="1" panose="020B0306030504020204"/>
      <p:regular r:id="rId15"/>
    </p:embeddedFont>
    <p:embeddedFont>
      <p:font typeface="Open Sans Light Bold Italics" charset="1" panose="020B0806030504020204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slides/slide1.xml" Type="http://schemas.openxmlformats.org/officeDocument/2006/relationships/slide"/><Relationship Id="rId18" Target="slides/slide2.xml" Type="http://schemas.openxmlformats.org/officeDocument/2006/relationships/slide"/><Relationship Id="rId19" Target="slides/slide3.xml" Type="http://schemas.openxmlformats.org/officeDocument/2006/relationships/slide"/><Relationship Id="rId2" Target="presProps.xml" Type="http://schemas.openxmlformats.org/officeDocument/2006/relationships/presProps"/><Relationship Id="rId20" Target="slides/slide4.xml" Type="http://schemas.openxmlformats.org/officeDocument/2006/relationships/slide"/><Relationship Id="rId21" Target="slides/slide5.xml" Type="http://schemas.openxmlformats.org/officeDocument/2006/relationships/slide"/><Relationship Id="rId22" Target="slides/slide6.xml" Type="http://schemas.openxmlformats.org/officeDocument/2006/relationships/slide"/><Relationship Id="rId23" Target="slides/slide7.xml" Type="http://schemas.openxmlformats.org/officeDocument/2006/relationships/slide"/><Relationship Id="rId24" Target="slides/slide8.xml" Type="http://schemas.openxmlformats.org/officeDocument/2006/relationships/slide"/><Relationship Id="rId25" Target="slides/slide9.xml" Type="http://schemas.openxmlformats.org/officeDocument/2006/relationships/slide"/><Relationship Id="rId26" Target="slides/slide10.xml" Type="http://schemas.openxmlformats.org/officeDocument/2006/relationships/slide"/><Relationship Id="rId27" Target="slides/slide11.xml" Type="http://schemas.openxmlformats.org/officeDocument/2006/relationships/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14" Target="../media/image13.png" Type="http://schemas.openxmlformats.org/officeDocument/2006/relationships/image"/><Relationship Id="rId15" Target="../media/image14.png" Type="http://schemas.openxmlformats.org/officeDocument/2006/relationships/image"/><Relationship Id="rId16" Target="../media/image15.svg" Type="http://schemas.openxmlformats.org/officeDocument/2006/relationships/image"/><Relationship Id="rId17" Target="../media/image16.png" Type="http://schemas.openxmlformats.org/officeDocument/2006/relationships/image"/><Relationship Id="rId18" Target="../media/image17.svg" Type="http://schemas.openxmlformats.org/officeDocument/2006/relationships/image"/><Relationship Id="rId19" Target="../media/image18.png" Type="http://schemas.openxmlformats.org/officeDocument/2006/relationships/image"/><Relationship Id="rId2" Target="../media/image1.png" Type="http://schemas.openxmlformats.org/officeDocument/2006/relationships/image"/><Relationship Id="rId20" Target="../media/image19.svg" Type="http://schemas.openxmlformats.org/officeDocument/2006/relationships/image"/><Relationship Id="rId21" Target="../media/image20.png" Type="http://schemas.openxmlformats.org/officeDocument/2006/relationships/image"/><Relationship Id="rId22" Target="../media/image21.svg" Type="http://schemas.openxmlformats.org/officeDocument/2006/relationships/image"/><Relationship Id="rId23" Target="../media/image22.png" Type="http://schemas.openxmlformats.org/officeDocument/2006/relationships/image"/><Relationship Id="rId24" Target="../media/image23.svg" Type="http://schemas.openxmlformats.org/officeDocument/2006/relationships/image"/><Relationship Id="rId25" Target="../media/image24.jpe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8.svg" Type="http://schemas.openxmlformats.org/officeDocument/2006/relationships/image"/><Relationship Id="rId2" Target="../media/image13.png" Type="http://schemas.openxmlformats.org/officeDocument/2006/relationships/image"/><Relationship Id="rId3" Target="../media/image14.png" Type="http://schemas.openxmlformats.org/officeDocument/2006/relationships/image"/><Relationship Id="rId4" Target="../media/image15.svg" Type="http://schemas.openxmlformats.org/officeDocument/2006/relationships/image"/><Relationship Id="rId5" Target="../media/image16.png" Type="http://schemas.openxmlformats.org/officeDocument/2006/relationships/image"/><Relationship Id="rId6" Target="../media/image17.svg" Type="http://schemas.openxmlformats.org/officeDocument/2006/relationships/image"/><Relationship Id="rId7" Target="../media/image57.png" Type="http://schemas.openxmlformats.org/officeDocument/2006/relationships/image"/><Relationship Id="rId8" Target="../media/image58.svg" Type="http://schemas.openxmlformats.org/officeDocument/2006/relationships/image"/><Relationship Id="rId9" Target="../media/image37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26.svg" Type="http://schemas.openxmlformats.org/officeDocument/2006/relationships/image"/><Relationship Id="rId4" Target="../media/image13.png" Type="http://schemas.openxmlformats.org/officeDocument/2006/relationships/image"/><Relationship Id="rId5" Target="../media/image20.png" Type="http://schemas.openxmlformats.org/officeDocument/2006/relationships/image"/><Relationship Id="rId6" Target="../media/image21.sv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Relationship Id="rId3" Target="../media/image28.svg" Type="http://schemas.openxmlformats.org/officeDocument/2006/relationships/image"/><Relationship Id="rId4" Target="../media/image29.png" Type="http://schemas.openxmlformats.org/officeDocument/2006/relationships/image"/><Relationship Id="rId5" Target="../media/image30.svg" Type="http://schemas.openxmlformats.org/officeDocument/2006/relationships/image"/><Relationship Id="rId6" Target="../media/image31.jpeg" Type="http://schemas.openxmlformats.org/officeDocument/2006/relationships/image"/><Relationship Id="rId7" Target="../media/image32.jpeg" Type="http://schemas.openxmlformats.org/officeDocument/2006/relationships/image"/><Relationship Id="rId8" Target="../media/image33.jpe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.svg" Type="http://schemas.openxmlformats.org/officeDocument/2006/relationships/image"/><Relationship Id="rId11" Target="../media/image39.png" Type="http://schemas.openxmlformats.org/officeDocument/2006/relationships/image"/><Relationship Id="rId12" Target="../media/image40.svg" Type="http://schemas.openxmlformats.org/officeDocument/2006/relationships/image"/><Relationship Id="rId2" Target="../media/image34.png" Type="http://schemas.openxmlformats.org/officeDocument/2006/relationships/image"/><Relationship Id="rId3" Target="../media/image35.svg" Type="http://schemas.openxmlformats.org/officeDocument/2006/relationships/image"/><Relationship Id="rId4" Target="../media/image36.jpeg" Type="http://schemas.openxmlformats.org/officeDocument/2006/relationships/image"/><Relationship Id="rId5" Target="../media/image9.png" Type="http://schemas.openxmlformats.org/officeDocument/2006/relationships/image"/><Relationship Id="rId6" Target="../media/image10.svg" Type="http://schemas.openxmlformats.org/officeDocument/2006/relationships/image"/><Relationship Id="rId7" Target="../media/image37.png" Type="http://schemas.openxmlformats.org/officeDocument/2006/relationships/image"/><Relationship Id="rId8" Target="../media/image38.svg" Type="http://schemas.openxmlformats.org/officeDocument/2006/relationships/image"/><Relationship Id="rId9" Target="../media/image1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1.jpeg" Type="http://schemas.openxmlformats.org/officeDocument/2006/relationships/image"/><Relationship Id="rId3" Target="../media/image42.jpeg" Type="http://schemas.openxmlformats.org/officeDocument/2006/relationships/image"/><Relationship Id="rId4" Target="../media/image43.png" Type="http://schemas.openxmlformats.org/officeDocument/2006/relationships/image"/><Relationship Id="rId5" Target="../media/image44.sv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26.svg" Type="http://schemas.openxmlformats.org/officeDocument/2006/relationships/image"/><Relationship Id="rId4" Target="../media/image13.png" Type="http://schemas.openxmlformats.org/officeDocument/2006/relationships/image"/><Relationship Id="rId5" Target="../media/image20.png" Type="http://schemas.openxmlformats.org/officeDocument/2006/relationships/image"/><Relationship Id="rId6" Target="../media/image21.sv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3.jpeg" Type="http://schemas.openxmlformats.org/officeDocument/2006/relationships/image"/><Relationship Id="rId2" Target="../media/image45.png" Type="http://schemas.openxmlformats.org/officeDocument/2006/relationships/image"/><Relationship Id="rId3" Target="../media/image46.svg" Type="http://schemas.openxmlformats.org/officeDocument/2006/relationships/image"/><Relationship Id="rId4" Target="../media/image47.png" Type="http://schemas.openxmlformats.org/officeDocument/2006/relationships/image"/><Relationship Id="rId5" Target="../media/image48.svg" Type="http://schemas.openxmlformats.org/officeDocument/2006/relationships/image"/><Relationship Id="rId6" Target="../media/image49.jpeg" Type="http://schemas.openxmlformats.org/officeDocument/2006/relationships/image"/><Relationship Id="rId7" Target="../media/image50.jpeg" Type="http://schemas.openxmlformats.org/officeDocument/2006/relationships/image"/><Relationship Id="rId8" Target="../media/image51.png" Type="http://schemas.openxmlformats.org/officeDocument/2006/relationships/image"/><Relationship Id="rId9" Target="../media/image52.jpe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4.png" Type="http://schemas.openxmlformats.org/officeDocument/2006/relationships/image"/><Relationship Id="rId3" Target="../media/image55.jpeg" Type="http://schemas.openxmlformats.org/officeDocument/2006/relationships/image"/><Relationship Id="rId4" Target="../media/image56.png" Type="http://schemas.openxmlformats.org/officeDocument/2006/relationships/image"/><Relationship Id="rId5" Target="../media/image57.png" Type="http://schemas.openxmlformats.org/officeDocument/2006/relationships/image"/><Relationship Id="rId6" Target="../media/image58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3989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028700" y="-102870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398469">
            <a:off x="-2248783" y="4192009"/>
            <a:ext cx="5798754" cy="8785990"/>
          </a:xfrm>
          <a:custGeom>
            <a:avLst/>
            <a:gdLst/>
            <a:ahLst/>
            <a:cxnLst/>
            <a:rect r="r" b="b" t="t" l="l"/>
            <a:pathLst>
              <a:path h="8785990" w="5798754">
                <a:moveTo>
                  <a:pt x="0" y="0"/>
                </a:moveTo>
                <a:lnTo>
                  <a:pt x="5798754" y="0"/>
                </a:lnTo>
                <a:lnTo>
                  <a:pt x="5798754" y="8785991"/>
                </a:lnTo>
                <a:lnTo>
                  <a:pt x="0" y="878599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716606" y="4190113"/>
            <a:ext cx="7823014" cy="8213138"/>
          </a:xfrm>
          <a:custGeom>
            <a:avLst/>
            <a:gdLst/>
            <a:ahLst/>
            <a:cxnLst/>
            <a:rect r="r" b="b" t="t" l="l"/>
            <a:pathLst>
              <a:path h="8213138" w="7823014">
                <a:moveTo>
                  <a:pt x="0" y="0"/>
                </a:moveTo>
                <a:lnTo>
                  <a:pt x="7823014" y="0"/>
                </a:lnTo>
                <a:lnTo>
                  <a:pt x="7823014" y="8213138"/>
                </a:lnTo>
                <a:lnTo>
                  <a:pt x="0" y="821313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334420" y="2048194"/>
            <a:ext cx="9991499" cy="6190611"/>
            <a:chOff x="0" y="0"/>
            <a:chExt cx="2631506" cy="163044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631506" cy="1630449"/>
            </a:xfrm>
            <a:custGeom>
              <a:avLst/>
              <a:gdLst/>
              <a:ahLst/>
              <a:cxnLst/>
              <a:rect r="r" b="b" t="t" l="l"/>
              <a:pathLst>
                <a:path h="1630449" w="2631506">
                  <a:moveTo>
                    <a:pt x="39517" y="0"/>
                  </a:moveTo>
                  <a:lnTo>
                    <a:pt x="2591989" y="0"/>
                  </a:lnTo>
                  <a:cubicBezTo>
                    <a:pt x="2602469" y="0"/>
                    <a:pt x="2612521" y="4163"/>
                    <a:pt x="2619932" y="11574"/>
                  </a:cubicBezTo>
                  <a:cubicBezTo>
                    <a:pt x="2627343" y="18985"/>
                    <a:pt x="2631506" y="29037"/>
                    <a:pt x="2631506" y="39517"/>
                  </a:cubicBezTo>
                  <a:lnTo>
                    <a:pt x="2631506" y="1590932"/>
                  </a:lnTo>
                  <a:cubicBezTo>
                    <a:pt x="2631506" y="1601412"/>
                    <a:pt x="2627343" y="1611464"/>
                    <a:pt x="2619932" y="1618875"/>
                  </a:cubicBezTo>
                  <a:cubicBezTo>
                    <a:pt x="2612521" y="1626286"/>
                    <a:pt x="2602469" y="1630449"/>
                    <a:pt x="2591989" y="1630449"/>
                  </a:cubicBezTo>
                  <a:lnTo>
                    <a:pt x="39517" y="1630449"/>
                  </a:lnTo>
                  <a:cubicBezTo>
                    <a:pt x="29037" y="1630449"/>
                    <a:pt x="18985" y="1626286"/>
                    <a:pt x="11574" y="1618875"/>
                  </a:cubicBezTo>
                  <a:cubicBezTo>
                    <a:pt x="4163" y="1611464"/>
                    <a:pt x="0" y="1601412"/>
                    <a:pt x="0" y="1590932"/>
                  </a:cubicBezTo>
                  <a:lnTo>
                    <a:pt x="0" y="39517"/>
                  </a:lnTo>
                  <a:cubicBezTo>
                    <a:pt x="0" y="29037"/>
                    <a:pt x="4163" y="18985"/>
                    <a:pt x="11574" y="11574"/>
                  </a:cubicBezTo>
                  <a:cubicBezTo>
                    <a:pt x="18985" y="4163"/>
                    <a:pt x="29037" y="0"/>
                    <a:pt x="39517" y="0"/>
                  </a:cubicBezTo>
                  <a:close/>
                </a:path>
              </a:pathLst>
            </a:custGeom>
            <a:solidFill>
              <a:srgbClr val="FCF8F4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486820" y="2200594"/>
            <a:ext cx="9991499" cy="6234786"/>
            <a:chOff x="0" y="0"/>
            <a:chExt cx="2631506" cy="164208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631506" cy="1642083"/>
            </a:xfrm>
            <a:custGeom>
              <a:avLst/>
              <a:gdLst/>
              <a:ahLst/>
              <a:cxnLst/>
              <a:rect r="r" b="b" t="t" l="l"/>
              <a:pathLst>
                <a:path h="1642083" w="2631506">
                  <a:moveTo>
                    <a:pt x="39517" y="0"/>
                  </a:moveTo>
                  <a:lnTo>
                    <a:pt x="2591989" y="0"/>
                  </a:lnTo>
                  <a:cubicBezTo>
                    <a:pt x="2602469" y="0"/>
                    <a:pt x="2612521" y="4163"/>
                    <a:pt x="2619932" y="11574"/>
                  </a:cubicBezTo>
                  <a:cubicBezTo>
                    <a:pt x="2627343" y="18985"/>
                    <a:pt x="2631506" y="29037"/>
                    <a:pt x="2631506" y="39517"/>
                  </a:cubicBezTo>
                  <a:lnTo>
                    <a:pt x="2631506" y="1602566"/>
                  </a:lnTo>
                  <a:cubicBezTo>
                    <a:pt x="2631506" y="1613047"/>
                    <a:pt x="2627343" y="1623098"/>
                    <a:pt x="2619932" y="1630509"/>
                  </a:cubicBezTo>
                  <a:cubicBezTo>
                    <a:pt x="2612521" y="1637920"/>
                    <a:pt x="2602469" y="1642083"/>
                    <a:pt x="2591989" y="1642083"/>
                  </a:cubicBezTo>
                  <a:lnTo>
                    <a:pt x="39517" y="1642083"/>
                  </a:lnTo>
                  <a:cubicBezTo>
                    <a:pt x="29037" y="1642083"/>
                    <a:pt x="18985" y="1637920"/>
                    <a:pt x="11574" y="1630509"/>
                  </a:cubicBezTo>
                  <a:cubicBezTo>
                    <a:pt x="4163" y="1623098"/>
                    <a:pt x="0" y="1613047"/>
                    <a:pt x="0" y="1602566"/>
                  </a:cubicBezTo>
                  <a:lnTo>
                    <a:pt x="0" y="39517"/>
                  </a:lnTo>
                  <a:cubicBezTo>
                    <a:pt x="0" y="29037"/>
                    <a:pt x="4163" y="18985"/>
                    <a:pt x="11574" y="11574"/>
                  </a:cubicBezTo>
                  <a:cubicBezTo>
                    <a:pt x="18985" y="4163"/>
                    <a:pt x="29037" y="0"/>
                    <a:pt x="3951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>
              <a:solidFill>
                <a:srgbClr val="000000"/>
              </a:solidFill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4525331" y="1757622"/>
            <a:ext cx="1052418" cy="885945"/>
          </a:xfrm>
          <a:custGeom>
            <a:avLst/>
            <a:gdLst/>
            <a:ahLst/>
            <a:cxnLst/>
            <a:rect r="r" b="b" t="t" l="l"/>
            <a:pathLst>
              <a:path h="885945" w="1052418">
                <a:moveTo>
                  <a:pt x="0" y="0"/>
                </a:moveTo>
                <a:lnTo>
                  <a:pt x="1052418" y="0"/>
                </a:lnTo>
                <a:lnTo>
                  <a:pt x="1052418" y="885945"/>
                </a:lnTo>
                <a:lnTo>
                  <a:pt x="0" y="88594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3356367">
            <a:off x="9738399" y="1453471"/>
            <a:ext cx="1104751" cy="939039"/>
          </a:xfrm>
          <a:custGeom>
            <a:avLst/>
            <a:gdLst/>
            <a:ahLst/>
            <a:cxnLst/>
            <a:rect r="r" b="b" t="t" l="l"/>
            <a:pathLst>
              <a:path h="939039" w="1104751">
                <a:moveTo>
                  <a:pt x="0" y="0"/>
                </a:moveTo>
                <a:lnTo>
                  <a:pt x="1104751" y="0"/>
                </a:lnTo>
                <a:lnTo>
                  <a:pt x="1104751" y="939039"/>
                </a:lnTo>
                <a:lnTo>
                  <a:pt x="0" y="93903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5426612" y="7900068"/>
            <a:ext cx="1055957" cy="925723"/>
          </a:xfrm>
          <a:custGeom>
            <a:avLst/>
            <a:gdLst/>
            <a:ahLst/>
            <a:cxnLst/>
            <a:rect r="r" b="b" t="t" l="l"/>
            <a:pathLst>
              <a:path h="925723" w="1055957">
                <a:moveTo>
                  <a:pt x="0" y="0"/>
                </a:moveTo>
                <a:lnTo>
                  <a:pt x="1055958" y="0"/>
                </a:lnTo>
                <a:lnTo>
                  <a:pt x="1055958" y="925722"/>
                </a:lnTo>
                <a:lnTo>
                  <a:pt x="0" y="92572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-6815034">
            <a:off x="830002" y="6736459"/>
            <a:ext cx="1104751" cy="939039"/>
          </a:xfrm>
          <a:custGeom>
            <a:avLst/>
            <a:gdLst/>
            <a:ahLst/>
            <a:cxnLst/>
            <a:rect r="r" b="b" t="t" l="l"/>
            <a:pathLst>
              <a:path h="939039" w="1104751">
                <a:moveTo>
                  <a:pt x="0" y="0"/>
                </a:moveTo>
                <a:lnTo>
                  <a:pt x="1104752" y="0"/>
                </a:lnTo>
                <a:lnTo>
                  <a:pt x="1104752" y="939039"/>
                </a:lnTo>
                <a:lnTo>
                  <a:pt x="0" y="93903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7295365">
            <a:off x="-916578" y="1134769"/>
            <a:ext cx="5094452" cy="2712796"/>
          </a:xfrm>
          <a:custGeom>
            <a:avLst/>
            <a:gdLst/>
            <a:ahLst/>
            <a:cxnLst/>
            <a:rect r="r" b="b" t="t" l="l"/>
            <a:pathLst>
              <a:path h="2712796" w="5094452">
                <a:moveTo>
                  <a:pt x="0" y="0"/>
                </a:moveTo>
                <a:lnTo>
                  <a:pt x="5094452" y="0"/>
                </a:lnTo>
                <a:lnTo>
                  <a:pt x="5094452" y="2712796"/>
                </a:lnTo>
                <a:lnTo>
                  <a:pt x="0" y="2712796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-1214782">
            <a:off x="11632960" y="270785"/>
            <a:ext cx="2178658" cy="1742927"/>
          </a:xfrm>
          <a:custGeom>
            <a:avLst/>
            <a:gdLst/>
            <a:ahLst/>
            <a:cxnLst/>
            <a:rect r="r" b="b" t="t" l="l"/>
            <a:pathLst>
              <a:path h="1742927" w="2178658">
                <a:moveTo>
                  <a:pt x="0" y="0"/>
                </a:moveTo>
                <a:lnTo>
                  <a:pt x="2178658" y="0"/>
                </a:lnTo>
                <a:lnTo>
                  <a:pt x="2178658" y="1742926"/>
                </a:lnTo>
                <a:lnTo>
                  <a:pt x="0" y="174292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650594" y="8852004"/>
            <a:ext cx="1750356" cy="1021572"/>
          </a:xfrm>
          <a:custGeom>
            <a:avLst/>
            <a:gdLst/>
            <a:ahLst/>
            <a:cxnLst/>
            <a:rect r="r" b="b" t="t" l="l"/>
            <a:pathLst>
              <a:path h="1021572" w="1750356">
                <a:moveTo>
                  <a:pt x="0" y="0"/>
                </a:moveTo>
                <a:lnTo>
                  <a:pt x="1750356" y="0"/>
                </a:lnTo>
                <a:lnTo>
                  <a:pt x="1750356" y="1021571"/>
                </a:lnTo>
                <a:lnTo>
                  <a:pt x="0" y="1021571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6799161" y="-498843"/>
            <a:ext cx="1387468" cy="1641091"/>
          </a:xfrm>
          <a:custGeom>
            <a:avLst/>
            <a:gdLst/>
            <a:ahLst/>
            <a:cxnLst/>
            <a:rect r="r" b="b" t="t" l="l"/>
            <a:pathLst>
              <a:path h="1641091" w="1387468">
                <a:moveTo>
                  <a:pt x="0" y="0"/>
                </a:moveTo>
                <a:lnTo>
                  <a:pt x="1387468" y="0"/>
                </a:lnTo>
                <a:lnTo>
                  <a:pt x="1387468" y="1641091"/>
                </a:lnTo>
                <a:lnTo>
                  <a:pt x="0" y="1641091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7590812" y="8852004"/>
            <a:ext cx="3106376" cy="2473805"/>
          </a:xfrm>
          <a:custGeom>
            <a:avLst/>
            <a:gdLst/>
            <a:ahLst/>
            <a:cxnLst/>
            <a:rect r="r" b="b" t="t" l="l"/>
            <a:pathLst>
              <a:path h="2473805" w="3106376">
                <a:moveTo>
                  <a:pt x="0" y="0"/>
                </a:moveTo>
                <a:lnTo>
                  <a:pt x="3106376" y="0"/>
                </a:lnTo>
                <a:lnTo>
                  <a:pt x="3106376" y="2473804"/>
                </a:lnTo>
                <a:lnTo>
                  <a:pt x="0" y="2473804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7255813" y="741580"/>
            <a:ext cx="1915921" cy="1901987"/>
          </a:xfrm>
          <a:custGeom>
            <a:avLst/>
            <a:gdLst/>
            <a:ahLst/>
            <a:cxnLst/>
            <a:rect r="r" b="b" t="t" l="l"/>
            <a:pathLst>
              <a:path h="1901987" w="1915921">
                <a:moveTo>
                  <a:pt x="0" y="0"/>
                </a:moveTo>
                <a:lnTo>
                  <a:pt x="1915921" y="0"/>
                </a:lnTo>
                <a:lnTo>
                  <a:pt x="1915921" y="1901987"/>
                </a:lnTo>
                <a:lnTo>
                  <a:pt x="0" y="1901987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1" id="21"/>
          <p:cNvGrpSpPr>
            <a:grpSpLocks noChangeAspect="true"/>
          </p:cNvGrpSpPr>
          <p:nvPr/>
        </p:nvGrpSpPr>
        <p:grpSpPr>
          <a:xfrm rot="554939">
            <a:off x="10734441" y="3376284"/>
            <a:ext cx="5574742" cy="5574742"/>
            <a:chOff x="0" y="0"/>
            <a:chExt cx="6350000" cy="63500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6350000" cy="6347460"/>
            </a:xfrm>
            <a:custGeom>
              <a:avLst/>
              <a:gdLst/>
              <a:ahLst/>
              <a:cxnLst/>
              <a:rect r="r" b="b" t="t" l="l"/>
              <a:pathLst>
                <a:path h="6347460" w="6350000">
                  <a:moveTo>
                    <a:pt x="6350000" y="532130"/>
                  </a:moveTo>
                  <a:cubicBezTo>
                    <a:pt x="6350000" y="463550"/>
                    <a:pt x="6315710" y="402590"/>
                    <a:pt x="6263640" y="367030"/>
                  </a:cubicBezTo>
                  <a:cubicBezTo>
                    <a:pt x="6273800" y="360680"/>
                    <a:pt x="6282690" y="353060"/>
                    <a:pt x="6290310" y="344170"/>
                  </a:cubicBezTo>
                  <a:cubicBezTo>
                    <a:pt x="6328410" y="306070"/>
                    <a:pt x="6350000" y="255270"/>
                    <a:pt x="6350000" y="201930"/>
                  </a:cubicBezTo>
                  <a:cubicBezTo>
                    <a:pt x="6350000" y="148590"/>
                    <a:pt x="6328410" y="96520"/>
                    <a:pt x="6290310" y="59690"/>
                  </a:cubicBezTo>
                  <a:cubicBezTo>
                    <a:pt x="6252210" y="21590"/>
                    <a:pt x="6200140" y="0"/>
                    <a:pt x="6148070" y="0"/>
                  </a:cubicBezTo>
                  <a:cubicBezTo>
                    <a:pt x="6094730" y="0"/>
                    <a:pt x="6042660" y="21590"/>
                    <a:pt x="6005830" y="59690"/>
                  </a:cubicBezTo>
                  <a:cubicBezTo>
                    <a:pt x="5996940" y="68580"/>
                    <a:pt x="5990590" y="77470"/>
                    <a:pt x="5982970" y="86360"/>
                  </a:cubicBezTo>
                  <a:cubicBezTo>
                    <a:pt x="5946140" y="34290"/>
                    <a:pt x="5886450" y="0"/>
                    <a:pt x="5817870" y="0"/>
                  </a:cubicBezTo>
                  <a:cubicBezTo>
                    <a:pt x="5749290" y="0"/>
                    <a:pt x="5689600" y="34290"/>
                    <a:pt x="5652770" y="86360"/>
                  </a:cubicBezTo>
                  <a:cubicBezTo>
                    <a:pt x="5615940" y="34290"/>
                    <a:pt x="5556250" y="0"/>
                    <a:pt x="5487670" y="0"/>
                  </a:cubicBezTo>
                  <a:cubicBezTo>
                    <a:pt x="5419090" y="0"/>
                    <a:pt x="5359400" y="34290"/>
                    <a:pt x="5322570" y="86360"/>
                  </a:cubicBezTo>
                  <a:cubicBezTo>
                    <a:pt x="5285740" y="34290"/>
                    <a:pt x="5226050" y="0"/>
                    <a:pt x="5157470" y="0"/>
                  </a:cubicBezTo>
                  <a:cubicBezTo>
                    <a:pt x="5088890" y="0"/>
                    <a:pt x="5027930" y="34290"/>
                    <a:pt x="4992370" y="86360"/>
                  </a:cubicBezTo>
                  <a:cubicBezTo>
                    <a:pt x="4955540" y="34290"/>
                    <a:pt x="4894580" y="0"/>
                    <a:pt x="4827270" y="0"/>
                  </a:cubicBezTo>
                  <a:cubicBezTo>
                    <a:pt x="4758690" y="0"/>
                    <a:pt x="4699000" y="34290"/>
                    <a:pt x="4662170" y="86360"/>
                  </a:cubicBezTo>
                  <a:cubicBezTo>
                    <a:pt x="4625340" y="34290"/>
                    <a:pt x="4565650" y="0"/>
                    <a:pt x="4497070" y="0"/>
                  </a:cubicBezTo>
                  <a:cubicBezTo>
                    <a:pt x="4428490" y="0"/>
                    <a:pt x="4368800" y="34290"/>
                    <a:pt x="4331970" y="86360"/>
                  </a:cubicBezTo>
                  <a:cubicBezTo>
                    <a:pt x="4295140" y="34290"/>
                    <a:pt x="4235450" y="0"/>
                    <a:pt x="4166870" y="0"/>
                  </a:cubicBezTo>
                  <a:cubicBezTo>
                    <a:pt x="4098290" y="0"/>
                    <a:pt x="4038600" y="34290"/>
                    <a:pt x="4001770" y="86360"/>
                  </a:cubicBezTo>
                  <a:cubicBezTo>
                    <a:pt x="3964940" y="34290"/>
                    <a:pt x="3903980" y="0"/>
                    <a:pt x="3836670" y="0"/>
                  </a:cubicBezTo>
                  <a:cubicBezTo>
                    <a:pt x="3768090" y="0"/>
                    <a:pt x="3707130" y="34290"/>
                    <a:pt x="3671570" y="86360"/>
                  </a:cubicBezTo>
                  <a:cubicBezTo>
                    <a:pt x="3634740" y="34290"/>
                    <a:pt x="3575050" y="0"/>
                    <a:pt x="3506470" y="0"/>
                  </a:cubicBezTo>
                  <a:cubicBezTo>
                    <a:pt x="3437890" y="0"/>
                    <a:pt x="3378200" y="34290"/>
                    <a:pt x="3341370" y="86360"/>
                  </a:cubicBezTo>
                  <a:cubicBezTo>
                    <a:pt x="3304540" y="34290"/>
                    <a:pt x="3244850" y="0"/>
                    <a:pt x="3176270" y="0"/>
                  </a:cubicBezTo>
                  <a:cubicBezTo>
                    <a:pt x="3107690" y="0"/>
                    <a:pt x="3048000" y="34290"/>
                    <a:pt x="3011170" y="86360"/>
                  </a:cubicBezTo>
                  <a:cubicBezTo>
                    <a:pt x="2974340" y="34290"/>
                    <a:pt x="2914650" y="0"/>
                    <a:pt x="2846070" y="0"/>
                  </a:cubicBezTo>
                  <a:cubicBezTo>
                    <a:pt x="2777490" y="0"/>
                    <a:pt x="2716530" y="34290"/>
                    <a:pt x="2680970" y="86360"/>
                  </a:cubicBezTo>
                  <a:cubicBezTo>
                    <a:pt x="2644140" y="34290"/>
                    <a:pt x="2583180" y="0"/>
                    <a:pt x="2515870" y="0"/>
                  </a:cubicBezTo>
                  <a:cubicBezTo>
                    <a:pt x="2447290" y="0"/>
                    <a:pt x="2387600" y="34290"/>
                    <a:pt x="2350770" y="86360"/>
                  </a:cubicBezTo>
                  <a:cubicBezTo>
                    <a:pt x="2313940" y="34290"/>
                    <a:pt x="2254250" y="0"/>
                    <a:pt x="2185670" y="0"/>
                  </a:cubicBezTo>
                  <a:cubicBezTo>
                    <a:pt x="2117090" y="0"/>
                    <a:pt x="2057400" y="34290"/>
                    <a:pt x="2020570" y="86360"/>
                  </a:cubicBezTo>
                  <a:cubicBezTo>
                    <a:pt x="1983740" y="34290"/>
                    <a:pt x="1924050" y="0"/>
                    <a:pt x="1855470" y="0"/>
                  </a:cubicBezTo>
                  <a:cubicBezTo>
                    <a:pt x="1786890" y="0"/>
                    <a:pt x="1727200" y="34290"/>
                    <a:pt x="1690370" y="86360"/>
                  </a:cubicBezTo>
                  <a:cubicBezTo>
                    <a:pt x="1653540" y="34290"/>
                    <a:pt x="1593850" y="0"/>
                    <a:pt x="1525270" y="0"/>
                  </a:cubicBezTo>
                  <a:cubicBezTo>
                    <a:pt x="1456690" y="0"/>
                    <a:pt x="1395730" y="34290"/>
                    <a:pt x="1360170" y="86360"/>
                  </a:cubicBezTo>
                  <a:cubicBezTo>
                    <a:pt x="1324610" y="34290"/>
                    <a:pt x="1263650" y="0"/>
                    <a:pt x="1195070" y="0"/>
                  </a:cubicBezTo>
                  <a:cubicBezTo>
                    <a:pt x="1126490" y="0"/>
                    <a:pt x="1066800" y="34290"/>
                    <a:pt x="1029970" y="86360"/>
                  </a:cubicBezTo>
                  <a:cubicBezTo>
                    <a:pt x="990600" y="34290"/>
                    <a:pt x="930910" y="0"/>
                    <a:pt x="862330" y="0"/>
                  </a:cubicBezTo>
                  <a:cubicBezTo>
                    <a:pt x="793750" y="0"/>
                    <a:pt x="734060" y="34290"/>
                    <a:pt x="697230" y="86360"/>
                  </a:cubicBezTo>
                  <a:cubicBezTo>
                    <a:pt x="660400" y="34290"/>
                    <a:pt x="600710" y="0"/>
                    <a:pt x="532130" y="0"/>
                  </a:cubicBezTo>
                  <a:cubicBezTo>
                    <a:pt x="463550" y="0"/>
                    <a:pt x="402590" y="34290"/>
                    <a:pt x="367030" y="86360"/>
                  </a:cubicBezTo>
                  <a:cubicBezTo>
                    <a:pt x="360680" y="76200"/>
                    <a:pt x="353060" y="67310"/>
                    <a:pt x="344170" y="59690"/>
                  </a:cubicBezTo>
                  <a:cubicBezTo>
                    <a:pt x="306070" y="21590"/>
                    <a:pt x="254000" y="0"/>
                    <a:pt x="201930" y="0"/>
                  </a:cubicBezTo>
                  <a:cubicBezTo>
                    <a:pt x="148590" y="0"/>
                    <a:pt x="96520" y="21590"/>
                    <a:pt x="59690" y="59690"/>
                  </a:cubicBezTo>
                  <a:cubicBezTo>
                    <a:pt x="21590" y="96520"/>
                    <a:pt x="0" y="148590"/>
                    <a:pt x="0" y="201930"/>
                  </a:cubicBezTo>
                  <a:cubicBezTo>
                    <a:pt x="0" y="255270"/>
                    <a:pt x="21590" y="307340"/>
                    <a:pt x="59690" y="344170"/>
                  </a:cubicBezTo>
                  <a:cubicBezTo>
                    <a:pt x="68580" y="353060"/>
                    <a:pt x="77470" y="359410"/>
                    <a:pt x="86360" y="367030"/>
                  </a:cubicBezTo>
                  <a:cubicBezTo>
                    <a:pt x="34290" y="403860"/>
                    <a:pt x="0" y="463550"/>
                    <a:pt x="0" y="532130"/>
                  </a:cubicBezTo>
                  <a:cubicBezTo>
                    <a:pt x="0" y="600710"/>
                    <a:pt x="34290" y="660400"/>
                    <a:pt x="86360" y="697230"/>
                  </a:cubicBezTo>
                  <a:cubicBezTo>
                    <a:pt x="34290" y="734060"/>
                    <a:pt x="0" y="793750"/>
                    <a:pt x="0" y="862330"/>
                  </a:cubicBezTo>
                  <a:cubicBezTo>
                    <a:pt x="0" y="930910"/>
                    <a:pt x="34290" y="990600"/>
                    <a:pt x="86360" y="1027430"/>
                  </a:cubicBezTo>
                  <a:cubicBezTo>
                    <a:pt x="34290" y="1064260"/>
                    <a:pt x="0" y="1123950"/>
                    <a:pt x="0" y="1192530"/>
                  </a:cubicBezTo>
                  <a:cubicBezTo>
                    <a:pt x="0" y="1261110"/>
                    <a:pt x="34290" y="1322070"/>
                    <a:pt x="86360" y="1357630"/>
                  </a:cubicBezTo>
                  <a:cubicBezTo>
                    <a:pt x="34290" y="1393190"/>
                    <a:pt x="0" y="1454150"/>
                    <a:pt x="0" y="1522730"/>
                  </a:cubicBezTo>
                  <a:cubicBezTo>
                    <a:pt x="0" y="1591310"/>
                    <a:pt x="34290" y="1651000"/>
                    <a:pt x="86360" y="1687830"/>
                  </a:cubicBezTo>
                  <a:cubicBezTo>
                    <a:pt x="34290" y="1724660"/>
                    <a:pt x="0" y="1784350"/>
                    <a:pt x="0" y="1852930"/>
                  </a:cubicBezTo>
                  <a:cubicBezTo>
                    <a:pt x="0" y="1921510"/>
                    <a:pt x="34290" y="1981200"/>
                    <a:pt x="86360" y="2018030"/>
                  </a:cubicBezTo>
                  <a:cubicBezTo>
                    <a:pt x="34290" y="2054860"/>
                    <a:pt x="0" y="2114550"/>
                    <a:pt x="0" y="2183130"/>
                  </a:cubicBezTo>
                  <a:cubicBezTo>
                    <a:pt x="0" y="2251710"/>
                    <a:pt x="34290" y="2311400"/>
                    <a:pt x="86360" y="2348230"/>
                  </a:cubicBezTo>
                  <a:cubicBezTo>
                    <a:pt x="34290" y="2385060"/>
                    <a:pt x="0" y="2444750"/>
                    <a:pt x="0" y="2513330"/>
                  </a:cubicBezTo>
                  <a:cubicBezTo>
                    <a:pt x="0" y="2581910"/>
                    <a:pt x="34290" y="2642870"/>
                    <a:pt x="86360" y="2678430"/>
                  </a:cubicBezTo>
                  <a:cubicBezTo>
                    <a:pt x="34290" y="2713990"/>
                    <a:pt x="0" y="2774950"/>
                    <a:pt x="0" y="2843530"/>
                  </a:cubicBezTo>
                  <a:cubicBezTo>
                    <a:pt x="0" y="2912110"/>
                    <a:pt x="34290" y="2971800"/>
                    <a:pt x="86360" y="3008630"/>
                  </a:cubicBezTo>
                  <a:cubicBezTo>
                    <a:pt x="34290" y="3045460"/>
                    <a:pt x="0" y="3105150"/>
                    <a:pt x="0" y="3173730"/>
                  </a:cubicBezTo>
                  <a:cubicBezTo>
                    <a:pt x="0" y="3242310"/>
                    <a:pt x="34290" y="3302000"/>
                    <a:pt x="86360" y="3338830"/>
                  </a:cubicBezTo>
                  <a:cubicBezTo>
                    <a:pt x="34290" y="3375660"/>
                    <a:pt x="0" y="3435350"/>
                    <a:pt x="0" y="3503930"/>
                  </a:cubicBezTo>
                  <a:cubicBezTo>
                    <a:pt x="0" y="3572510"/>
                    <a:pt x="34290" y="3633470"/>
                    <a:pt x="86360" y="3669030"/>
                  </a:cubicBezTo>
                  <a:cubicBezTo>
                    <a:pt x="34290" y="3705860"/>
                    <a:pt x="0" y="3766820"/>
                    <a:pt x="0" y="3834130"/>
                  </a:cubicBezTo>
                  <a:cubicBezTo>
                    <a:pt x="0" y="3901440"/>
                    <a:pt x="34290" y="3962400"/>
                    <a:pt x="86360" y="3999230"/>
                  </a:cubicBezTo>
                  <a:cubicBezTo>
                    <a:pt x="34290" y="4036060"/>
                    <a:pt x="0" y="4095750"/>
                    <a:pt x="0" y="4164330"/>
                  </a:cubicBezTo>
                  <a:cubicBezTo>
                    <a:pt x="0" y="4232910"/>
                    <a:pt x="34290" y="4292600"/>
                    <a:pt x="86360" y="4329430"/>
                  </a:cubicBezTo>
                  <a:cubicBezTo>
                    <a:pt x="34290" y="4366260"/>
                    <a:pt x="0" y="4425950"/>
                    <a:pt x="0" y="4494530"/>
                  </a:cubicBezTo>
                  <a:cubicBezTo>
                    <a:pt x="0" y="4563110"/>
                    <a:pt x="34290" y="4622800"/>
                    <a:pt x="86360" y="4659630"/>
                  </a:cubicBezTo>
                  <a:cubicBezTo>
                    <a:pt x="34290" y="4696460"/>
                    <a:pt x="0" y="4756150"/>
                    <a:pt x="0" y="4824730"/>
                  </a:cubicBezTo>
                  <a:cubicBezTo>
                    <a:pt x="0" y="4893310"/>
                    <a:pt x="34290" y="4954270"/>
                    <a:pt x="86360" y="4989830"/>
                  </a:cubicBezTo>
                  <a:cubicBezTo>
                    <a:pt x="34290" y="5025390"/>
                    <a:pt x="0" y="5086350"/>
                    <a:pt x="0" y="5154930"/>
                  </a:cubicBezTo>
                  <a:cubicBezTo>
                    <a:pt x="0" y="5223510"/>
                    <a:pt x="34290" y="5283200"/>
                    <a:pt x="86360" y="5320030"/>
                  </a:cubicBezTo>
                  <a:cubicBezTo>
                    <a:pt x="34290" y="5356860"/>
                    <a:pt x="0" y="5416550"/>
                    <a:pt x="0" y="5485130"/>
                  </a:cubicBezTo>
                  <a:cubicBezTo>
                    <a:pt x="0" y="5553710"/>
                    <a:pt x="34290" y="5613400"/>
                    <a:pt x="86360" y="5650230"/>
                  </a:cubicBezTo>
                  <a:cubicBezTo>
                    <a:pt x="34290" y="5687060"/>
                    <a:pt x="0" y="5746750"/>
                    <a:pt x="0" y="5815330"/>
                  </a:cubicBezTo>
                  <a:cubicBezTo>
                    <a:pt x="0" y="5883910"/>
                    <a:pt x="34290" y="5944870"/>
                    <a:pt x="86360" y="5980430"/>
                  </a:cubicBezTo>
                  <a:cubicBezTo>
                    <a:pt x="76200" y="5986780"/>
                    <a:pt x="67310" y="5994400"/>
                    <a:pt x="59690" y="6003290"/>
                  </a:cubicBezTo>
                  <a:cubicBezTo>
                    <a:pt x="22860" y="6041390"/>
                    <a:pt x="0" y="6093460"/>
                    <a:pt x="0" y="6145530"/>
                  </a:cubicBezTo>
                  <a:cubicBezTo>
                    <a:pt x="0" y="6198870"/>
                    <a:pt x="20320" y="6249670"/>
                    <a:pt x="59690" y="6287770"/>
                  </a:cubicBezTo>
                  <a:cubicBezTo>
                    <a:pt x="97790" y="6325870"/>
                    <a:pt x="148590" y="6347460"/>
                    <a:pt x="201930" y="6347460"/>
                  </a:cubicBezTo>
                  <a:cubicBezTo>
                    <a:pt x="256540" y="6347460"/>
                    <a:pt x="307340" y="6325870"/>
                    <a:pt x="344170" y="6287770"/>
                  </a:cubicBezTo>
                  <a:cubicBezTo>
                    <a:pt x="353060" y="6278880"/>
                    <a:pt x="359410" y="6269990"/>
                    <a:pt x="367030" y="6261100"/>
                  </a:cubicBezTo>
                  <a:cubicBezTo>
                    <a:pt x="403860" y="6313170"/>
                    <a:pt x="463550" y="6347460"/>
                    <a:pt x="532130" y="6347460"/>
                  </a:cubicBezTo>
                  <a:cubicBezTo>
                    <a:pt x="600710" y="6347460"/>
                    <a:pt x="660400" y="6313170"/>
                    <a:pt x="697230" y="6261100"/>
                  </a:cubicBezTo>
                  <a:cubicBezTo>
                    <a:pt x="734060" y="6313170"/>
                    <a:pt x="793750" y="6347460"/>
                    <a:pt x="862330" y="6347460"/>
                  </a:cubicBezTo>
                  <a:cubicBezTo>
                    <a:pt x="930910" y="6347460"/>
                    <a:pt x="990600" y="6313170"/>
                    <a:pt x="1027430" y="6261100"/>
                  </a:cubicBezTo>
                  <a:cubicBezTo>
                    <a:pt x="1064260" y="6313170"/>
                    <a:pt x="1123950" y="6347460"/>
                    <a:pt x="1192530" y="6347460"/>
                  </a:cubicBezTo>
                  <a:cubicBezTo>
                    <a:pt x="1261110" y="6347460"/>
                    <a:pt x="1320800" y="6313170"/>
                    <a:pt x="1357630" y="6261100"/>
                  </a:cubicBezTo>
                  <a:cubicBezTo>
                    <a:pt x="1394460" y="6313170"/>
                    <a:pt x="1455420" y="6347460"/>
                    <a:pt x="1522730" y="6347460"/>
                  </a:cubicBezTo>
                  <a:cubicBezTo>
                    <a:pt x="1591310" y="6347460"/>
                    <a:pt x="1651000" y="6313170"/>
                    <a:pt x="1687830" y="6261100"/>
                  </a:cubicBezTo>
                  <a:cubicBezTo>
                    <a:pt x="1724660" y="6313170"/>
                    <a:pt x="1784350" y="6347460"/>
                    <a:pt x="1852930" y="6347460"/>
                  </a:cubicBezTo>
                  <a:cubicBezTo>
                    <a:pt x="1921510" y="6347460"/>
                    <a:pt x="1981200" y="6313170"/>
                    <a:pt x="2018030" y="6261100"/>
                  </a:cubicBezTo>
                  <a:cubicBezTo>
                    <a:pt x="2054860" y="6313170"/>
                    <a:pt x="2114550" y="6347460"/>
                    <a:pt x="2183130" y="6347460"/>
                  </a:cubicBezTo>
                  <a:cubicBezTo>
                    <a:pt x="2251710" y="6347460"/>
                    <a:pt x="2311400" y="6313170"/>
                    <a:pt x="2348230" y="6261100"/>
                  </a:cubicBezTo>
                  <a:cubicBezTo>
                    <a:pt x="2385060" y="6313170"/>
                    <a:pt x="2444750" y="6347460"/>
                    <a:pt x="2513330" y="6347460"/>
                  </a:cubicBezTo>
                  <a:cubicBezTo>
                    <a:pt x="2581910" y="6347460"/>
                    <a:pt x="2642870" y="6313170"/>
                    <a:pt x="2678430" y="6261100"/>
                  </a:cubicBezTo>
                  <a:cubicBezTo>
                    <a:pt x="2715260" y="6313170"/>
                    <a:pt x="2776220" y="6347460"/>
                    <a:pt x="2843530" y="6347460"/>
                  </a:cubicBezTo>
                  <a:cubicBezTo>
                    <a:pt x="2912110" y="6347460"/>
                    <a:pt x="2971800" y="6313170"/>
                    <a:pt x="3008630" y="6261100"/>
                  </a:cubicBezTo>
                  <a:cubicBezTo>
                    <a:pt x="3045460" y="6313170"/>
                    <a:pt x="3105150" y="6347460"/>
                    <a:pt x="3173730" y="6347460"/>
                  </a:cubicBezTo>
                  <a:cubicBezTo>
                    <a:pt x="3242310" y="6347460"/>
                    <a:pt x="3302000" y="6313170"/>
                    <a:pt x="3338830" y="6261100"/>
                  </a:cubicBezTo>
                  <a:cubicBezTo>
                    <a:pt x="3375660" y="6313170"/>
                    <a:pt x="3435350" y="6347460"/>
                    <a:pt x="3503930" y="6347460"/>
                  </a:cubicBezTo>
                  <a:cubicBezTo>
                    <a:pt x="3572510" y="6347460"/>
                    <a:pt x="3632200" y="6313170"/>
                    <a:pt x="3669030" y="6261100"/>
                  </a:cubicBezTo>
                  <a:cubicBezTo>
                    <a:pt x="3705860" y="6313170"/>
                    <a:pt x="3765550" y="6347460"/>
                    <a:pt x="3834130" y="6347460"/>
                  </a:cubicBezTo>
                  <a:cubicBezTo>
                    <a:pt x="3902710" y="6347460"/>
                    <a:pt x="3963670" y="6313170"/>
                    <a:pt x="3999230" y="6261100"/>
                  </a:cubicBezTo>
                  <a:cubicBezTo>
                    <a:pt x="4036060" y="6313170"/>
                    <a:pt x="4095750" y="6347460"/>
                    <a:pt x="4164330" y="6347460"/>
                  </a:cubicBezTo>
                  <a:cubicBezTo>
                    <a:pt x="4232910" y="6347460"/>
                    <a:pt x="4292600" y="6313170"/>
                    <a:pt x="4329430" y="6261100"/>
                  </a:cubicBezTo>
                  <a:cubicBezTo>
                    <a:pt x="4366260" y="6313170"/>
                    <a:pt x="4425950" y="6347460"/>
                    <a:pt x="4494530" y="6347460"/>
                  </a:cubicBezTo>
                  <a:cubicBezTo>
                    <a:pt x="4563110" y="6347460"/>
                    <a:pt x="4622800" y="6313170"/>
                    <a:pt x="4659630" y="6261100"/>
                  </a:cubicBezTo>
                  <a:cubicBezTo>
                    <a:pt x="4696460" y="6313170"/>
                    <a:pt x="4756150" y="6347460"/>
                    <a:pt x="4824730" y="6347460"/>
                  </a:cubicBezTo>
                  <a:cubicBezTo>
                    <a:pt x="4893310" y="6347460"/>
                    <a:pt x="4954270" y="6313170"/>
                    <a:pt x="4989830" y="6261100"/>
                  </a:cubicBezTo>
                  <a:cubicBezTo>
                    <a:pt x="5026660" y="6313170"/>
                    <a:pt x="5087620" y="6347460"/>
                    <a:pt x="5154930" y="6347460"/>
                  </a:cubicBezTo>
                  <a:cubicBezTo>
                    <a:pt x="5223510" y="6347460"/>
                    <a:pt x="5283200" y="6313170"/>
                    <a:pt x="5320030" y="6261100"/>
                  </a:cubicBezTo>
                  <a:cubicBezTo>
                    <a:pt x="5356860" y="6313170"/>
                    <a:pt x="5416550" y="6347460"/>
                    <a:pt x="5485130" y="6347460"/>
                  </a:cubicBezTo>
                  <a:cubicBezTo>
                    <a:pt x="5553710" y="6347460"/>
                    <a:pt x="5613400" y="6313170"/>
                    <a:pt x="5650230" y="6261100"/>
                  </a:cubicBezTo>
                  <a:cubicBezTo>
                    <a:pt x="5687060" y="6313170"/>
                    <a:pt x="5746750" y="6347460"/>
                    <a:pt x="5815330" y="6347460"/>
                  </a:cubicBezTo>
                  <a:cubicBezTo>
                    <a:pt x="5883910" y="6347460"/>
                    <a:pt x="5943600" y="6313170"/>
                    <a:pt x="5980430" y="6261100"/>
                  </a:cubicBezTo>
                  <a:cubicBezTo>
                    <a:pt x="5986780" y="6271260"/>
                    <a:pt x="5994400" y="6280150"/>
                    <a:pt x="6003290" y="6287770"/>
                  </a:cubicBezTo>
                  <a:cubicBezTo>
                    <a:pt x="6041390" y="6325870"/>
                    <a:pt x="6092190" y="6347460"/>
                    <a:pt x="6145530" y="6347460"/>
                  </a:cubicBezTo>
                  <a:cubicBezTo>
                    <a:pt x="6198870" y="6347460"/>
                    <a:pt x="6249670" y="6325870"/>
                    <a:pt x="6287770" y="6287770"/>
                  </a:cubicBezTo>
                  <a:cubicBezTo>
                    <a:pt x="6325870" y="6249670"/>
                    <a:pt x="6347460" y="6198870"/>
                    <a:pt x="6347460" y="6145530"/>
                  </a:cubicBezTo>
                  <a:cubicBezTo>
                    <a:pt x="6347460" y="6092190"/>
                    <a:pt x="6325870" y="6040120"/>
                    <a:pt x="6287770" y="6003290"/>
                  </a:cubicBezTo>
                  <a:cubicBezTo>
                    <a:pt x="6278880" y="5994400"/>
                    <a:pt x="6269990" y="5988050"/>
                    <a:pt x="6261100" y="5980430"/>
                  </a:cubicBezTo>
                  <a:cubicBezTo>
                    <a:pt x="6313170" y="5943600"/>
                    <a:pt x="6347460" y="5883910"/>
                    <a:pt x="6347460" y="5815330"/>
                  </a:cubicBezTo>
                  <a:cubicBezTo>
                    <a:pt x="6347460" y="5746750"/>
                    <a:pt x="6313170" y="5687060"/>
                    <a:pt x="6261100" y="5650230"/>
                  </a:cubicBezTo>
                  <a:cubicBezTo>
                    <a:pt x="6313170" y="5613400"/>
                    <a:pt x="6347460" y="5553710"/>
                    <a:pt x="6347460" y="5485130"/>
                  </a:cubicBezTo>
                  <a:cubicBezTo>
                    <a:pt x="6347460" y="5416550"/>
                    <a:pt x="6313170" y="5356860"/>
                    <a:pt x="6261100" y="5320030"/>
                  </a:cubicBezTo>
                  <a:cubicBezTo>
                    <a:pt x="6313170" y="5283200"/>
                    <a:pt x="6347460" y="5223510"/>
                    <a:pt x="6347460" y="5154930"/>
                  </a:cubicBezTo>
                  <a:cubicBezTo>
                    <a:pt x="6347460" y="5086350"/>
                    <a:pt x="6313170" y="5025390"/>
                    <a:pt x="6261100" y="4989830"/>
                  </a:cubicBezTo>
                  <a:cubicBezTo>
                    <a:pt x="6313170" y="4953000"/>
                    <a:pt x="6347460" y="4892040"/>
                    <a:pt x="6347460" y="4824730"/>
                  </a:cubicBezTo>
                  <a:cubicBezTo>
                    <a:pt x="6347460" y="4756150"/>
                    <a:pt x="6313170" y="4696460"/>
                    <a:pt x="6261100" y="4659630"/>
                  </a:cubicBezTo>
                  <a:cubicBezTo>
                    <a:pt x="6313170" y="4622800"/>
                    <a:pt x="6347460" y="4563110"/>
                    <a:pt x="6347460" y="4494530"/>
                  </a:cubicBezTo>
                  <a:cubicBezTo>
                    <a:pt x="6347460" y="4425950"/>
                    <a:pt x="6313170" y="4366260"/>
                    <a:pt x="6261100" y="4329430"/>
                  </a:cubicBezTo>
                  <a:cubicBezTo>
                    <a:pt x="6313170" y="4292600"/>
                    <a:pt x="6347460" y="4232910"/>
                    <a:pt x="6347460" y="4164330"/>
                  </a:cubicBezTo>
                  <a:cubicBezTo>
                    <a:pt x="6347460" y="4095750"/>
                    <a:pt x="6313170" y="4036060"/>
                    <a:pt x="6261100" y="3999230"/>
                  </a:cubicBezTo>
                  <a:cubicBezTo>
                    <a:pt x="6313170" y="3962400"/>
                    <a:pt x="6347460" y="3901440"/>
                    <a:pt x="6347460" y="3834130"/>
                  </a:cubicBezTo>
                  <a:cubicBezTo>
                    <a:pt x="6347460" y="3765550"/>
                    <a:pt x="6313170" y="3704590"/>
                    <a:pt x="6261100" y="3669030"/>
                  </a:cubicBezTo>
                  <a:cubicBezTo>
                    <a:pt x="6313170" y="3632200"/>
                    <a:pt x="6347460" y="3572510"/>
                    <a:pt x="6347460" y="3503930"/>
                  </a:cubicBezTo>
                  <a:cubicBezTo>
                    <a:pt x="6347460" y="3435350"/>
                    <a:pt x="6313170" y="3375660"/>
                    <a:pt x="6261100" y="3338830"/>
                  </a:cubicBezTo>
                  <a:cubicBezTo>
                    <a:pt x="6313170" y="3302000"/>
                    <a:pt x="6347460" y="3242310"/>
                    <a:pt x="6347460" y="3173730"/>
                  </a:cubicBezTo>
                  <a:cubicBezTo>
                    <a:pt x="6347460" y="3105150"/>
                    <a:pt x="6313170" y="3045460"/>
                    <a:pt x="6261100" y="3008630"/>
                  </a:cubicBezTo>
                  <a:cubicBezTo>
                    <a:pt x="6313170" y="2971800"/>
                    <a:pt x="6347460" y="2912110"/>
                    <a:pt x="6347460" y="2843530"/>
                  </a:cubicBezTo>
                  <a:cubicBezTo>
                    <a:pt x="6347460" y="2774950"/>
                    <a:pt x="6313170" y="2713990"/>
                    <a:pt x="6261100" y="2678430"/>
                  </a:cubicBezTo>
                  <a:cubicBezTo>
                    <a:pt x="6313170" y="2641600"/>
                    <a:pt x="6347460" y="2580640"/>
                    <a:pt x="6347460" y="2513330"/>
                  </a:cubicBezTo>
                  <a:cubicBezTo>
                    <a:pt x="6347460" y="2444750"/>
                    <a:pt x="6313170" y="2383790"/>
                    <a:pt x="6261100" y="2348230"/>
                  </a:cubicBezTo>
                  <a:cubicBezTo>
                    <a:pt x="6313170" y="2311400"/>
                    <a:pt x="6347460" y="2251710"/>
                    <a:pt x="6347460" y="2183130"/>
                  </a:cubicBezTo>
                  <a:cubicBezTo>
                    <a:pt x="6347460" y="2114550"/>
                    <a:pt x="6313170" y="2054860"/>
                    <a:pt x="6261100" y="2018030"/>
                  </a:cubicBezTo>
                  <a:cubicBezTo>
                    <a:pt x="6313170" y="1981200"/>
                    <a:pt x="6347460" y="1921510"/>
                    <a:pt x="6347460" y="1852930"/>
                  </a:cubicBezTo>
                  <a:cubicBezTo>
                    <a:pt x="6347460" y="1784350"/>
                    <a:pt x="6313170" y="1724660"/>
                    <a:pt x="6261100" y="1687830"/>
                  </a:cubicBezTo>
                  <a:cubicBezTo>
                    <a:pt x="6313170" y="1651000"/>
                    <a:pt x="6347460" y="1591310"/>
                    <a:pt x="6347460" y="1522730"/>
                  </a:cubicBezTo>
                  <a:cubicBezTo>
                    <a:pt x="6347460" y="1454150"/>
                    <a:pt x="6313170" y="1393190"/>
                    <a:pt x="6261100" y="1357630"/>
                  </a:cubicBezTo>
                  <a:cubicBezTo>
                    <a:pt x="6313170" y="1322070"/>
                    <a:pt x="6347460" y="1261110"/>
                    <a:pt x="6347460" y="1192530"/>
                  </a:cubicBezTo>
                  <a:cubicBezTo>
                    <a:pt x="6347460" y="1123950"/>
                    <a:pt x="6313170" y="1064260"/>
                    <a:pt x="6261100" y="1027430"/>
                  </a:cubicBezTo>
                  <a:cubicBezTo>
                    <a:pt x="6313170" y="990600"/>
                    <a:pt x="6347460" y="930910"/>
                    <a:pt x="6347460" y="862330"/>
                  </a:cubicBezTo>
                  <a:cubicBezTo>
                    <a:pt x="6347460" y="793750"/>
                    <a:pt x="6313170" y="734060"/>
                    <a:pt x="6261100" y="697230"/>
                  </a:cubicBezTo>
                  <a:cubicBezTo>
                    <a:pt x="6315710" y="660400"/>
                    <a:pt x="6350000" y="600710"/>
                    <a:pt x="6350000" y="532130"/>
                  </a:cubicBezTo>
                  <a:close/>
                </a:path>
              </a:pathLst>
            </a:custGeom>
            <a:solidFill>
              <a:srgbClr val="A2C6D5"/>
            </a:solid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358140" y="358140"/>
              <a:ext cx="5632450" cy="5633720"/>
            </a:xfrm>
            <a:custGeom>
              <a:avLst/>
              <a:gdLst/>
              <a:ahLst/>
              <a:cxnLst/>
              <a:rect r="r" b="b" t="t" l="l"/>
              <a:pathLst>
                <a:path h="5633720" w="5632450">
                  <a:moveTo>
                    <a:pt x="0" y="0"/>
                  </a:moveTo>
                  <a:lnTo>
                    <a:pt x="5632450" y="0"/>
                  </a:lnTo>
                  <a:lnTo>
                    <a:pt x="5632450" y="5633720"/>
                  </a:lnTo>
                  <a:lnTo>
                    <a:pt x="0" y="5633720"/>
                  </a:lnTo>
                  <a:close/>
                </a:path>
              </a:pathLst>
            </a:custGeom>
            <a:blipFill>
              <a:blip r:embed="rId25"/>
              <a:stretch>
                <a:fillRect l="0" t="-24914" r="0" b="-24914"/>
              </a:stretch>
            </a:blipFill>
          </p:spPr>
        </p:sp>
      </p:grpSp>
      <p:sp>
        <p:nvSpPr>
          <p:cNvPr name="TextBox 24" id="24"/>
          <p:cNvSpPr txBox="true"/>
          <p:nvPr/>
        </p:nvSpPr>
        <p:spPr>
          <a:xfrm rot="0">
            <a:off x="2232636" y="2348292"/>
            <a:ext cx="7718567" cy="52779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125"/>
              </a:lnSpc>
            </a:pPr>
            <a:r>
              <a:rPr lang="en-US" sz="15089">
                <a:solidFill>
                  <a:srgbClr val="000000"/>
                </a:solidFill>
                <a:latin typeface="Barriecito"/>
              </a:rPr>
              <a:t>ALL ABOUT ME</a:t>
            </a:r>
          </a:p>
        </p:txBody>
      </p:sp>
      <p:sp>
        <p:nvSpPr>
          <p:cNvPr name="Freeform 25" id="25"/>
          <p:cNvSpPr/>
          <p:nvPr/>
        </p:nvSpPr>
        <p:spPr>
          <a:xfrm flipH="false" flipV="false" rot="-4797762">
            <a:off x="14782556" y="-308610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3989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34420" y="1464159"/>
            <a:ext cx="15804947" cy="7387845"/>
            <a:chOff x="0" y="0"/>
            <a:chExt cx="4162620" cy="194577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162620" cy="1945770"/>
            </a:xfrm>
            <a:custGeom>
              <a:avLst/>
              <a:gdLst/>
              <a:ahLst/>
              <a:cxnLst/>
              <a:rect r="r" b="b" t="t" l="l"/>
              <a:pathLst>
                <a:path h="1945770" w="4162620">
                  <a:moveTo>
                    <a:pt x="24982" y="0"/>
                  </a:moveTo>
                  <a:lnTo>
                    <a:pt x="4137638" y="0"/>
                  </a:lnTo>
                  <a:cubicBezTo>
                    <a:pt x="4151435" y="0"/>
                    <a:pt x="4162620" y="11185"/>
                    <a:pt x="4162620" y="24982"/>
                  </a:cubicBezTo>
                  <a:lnTo>
                    <a:pt x="4162620" y="1920788"/>
                  </a:lnTo>
                  <a:cubicBezTo>
                    <a:pt x="4162620" y="1927414"/>
                    <a:pt x="4159988" y="1933768"/>
                    <a:pt x="4155303" y="1938453"/>
                  </a:cubicBezTo>
                  <a:cubicBezTo>
                    <a:pt x="4150618" y="1943138"/>
                    <a:pt x="4144264" y="1945770"/>
                    <a:pt x="4137638" y="1945770"/>
                  </a:cubicBezTo>
                  <a:lnTo>
                    <a:pt x="24982" y="1945770"/>
                  </a:lnTo>
                  <a:cubicBezTo>
                    <a:pt x="11185" y="1945770"/>
                    <a:pt x="0" y="1934585"/>
                    <a:pt x="0" y="1920788"/>
                  </a:cubicBezTo>
                  <a:lnTo>
                    <a:pt x="0" y="24982"/>
                  </a:lnTo>
                  <a:cubicBezTo>
                    <a:pt x="0" y="18356"/>
                    <a:pt x="2632" y="12002"/>
                    <a:pt x="7317" y="7317"/>
                  </a:cubicBezTo>
                  <a:cubicBezTo>
                    <a:pt x="12002" y="2632"/>
                    <a:pt x="18356" y="0"/>
                    <a:pt x="24982" y="0"/>
                  </a:cubicBezTo>
                  <a:close/>
                </a:path>
              </a:pathLst>
            </a:custGeom>
            <a:solidFill>
              <a:srgbClr val="FCF8F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600331" y="1757622"/>
            <a:ext cx="15857244" cy="7335310"/>
            <a:chOff x="0" y="0"/>
            <a:chExt cx="4176394" cy="193193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176394" cy="1931933"/>
            </a:xfrm>
            <a:custGeom>
              <a:avLst/>
              <a:gdLst/>
              <a:ahLst/>
              <a:cxnLst/>
              <a:rect r="r" b="b" t="t" l="l"/>
              <a:pathLst>
                <a:path h="1931933" w="4176394">
                  <a:moveTo>
                    <a:pt x="24900" y="0"/>
                  </a:moveTo>
                  <a:lnTo>
                    <a:pt x="4151494" y="0"/>
                  </a:lnTo>
                  <a:cubicBezTo>
                    <a:pt x="4165246" y="0"/>
                    <a:pt x="4176394" y="11148"/>
                    <a:pt x="4176394" y="24900"/>
                  </a:cubicBezTo>
                  <a:lnTo>
                    <a:pt x="4176394" y="1907034"/>
                  </a:lnTo>
                  <a:cubicBezTo>
                    <a:pt x="4176394" y="1913638"/>
                    <a:pt x="4173770" y="1919971"/>
                    <a:pt x="4169101" y="1924640"/>
                  </a:cubicBezTo>
                  <a:cubicBezTo>
                    <a:pt x="4164431" y="1929310"/>
                    <a:pt x="4158098" y="1931933"/>
                    <a:pt x="4151494" y="1931933"/>
                  </a:cubicBezTo>
                  <a:lnTo>
                    <a:pt x="24900" y="1931933"/>
                  </a:lnTo>
                  <a:cubicBezTo>
                    <a:pt x="18296" y="1931933"/>
                    <a:pt x="11962" y="1929310"/>
                    <a:pt x="7293" y="1924640"/>
                  </a:cubicBezTo>
                  <a:cubicBezTo>
                    <a:pt x="2623" y="1919971"/>
                    <a:pt x="0" y="1913638"/>
                    <a:pt x="0" y="1907034"/>
                  </a:cubicBezTo>
                  <a:lnTo>
                    <a:pt x="0" y="24900"/>
                  </a:lnTo>
                  <a:cubicBezTo>
                    <a:pt x="0" y="18296"/>
                    <a:pt x="2623" y="11962"/>
                    <a:pt x="7293" y="7293"/>
                  </a:cubicBezTo>
                  <a:cubicBezTo>
                    <a:pt x="11962" y="2623"/>
                    <a:pt x="18296" y="0"/>
                    <a:pt x="249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>
              <a:solidFill>
                <a:srgbClr val="000000"/>
              </a:solidFill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7295365">
            <a:off x="12880658" y="7636791"/>
            <a:ext cx="5469075" cy="2912282"/>
          </a:xfrm>
          <a:custGeom>
            <a:avLst/>
            <a:gdLst/>
            <a:ahLst/>
            <a:cxnLst/>
            <a:rect r="r" b="b" t="t" l="l"/>
            <a:pathLst>
              <a:path h="2912282" w="5469075">
                <a:moveTo>
                  <a:pt x="0" y="0"/>
                </a:moveTo>
                <a:lnTo>
                  <a:pt x="5469075" y="0"/>
                </a:lnTo>
                <a:lnTo>
                  <a:pt x="5469075" y="2912282"/>
                </a:lnTo>
                <a:lnTo>
                  <a:pt x="0" y="291228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923319" y="1614747"/>
            <a:ext cx="16441363" cy="1214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908"/>
              </a:lnSpc>
            </a:pPr>
            <a:r>
              <a:rPr lang="en-US" sz="7077">
                <a:solidFill>
                  <a:srgbClr val="000000"/>
                </a:solidFill>
                <a:latin typeface="Sniglet"/>
              </a:rPr>
              <a:t>Hal yang Ingin Disampaikan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955303" y="7102650"/>
            <a:ext cx="7147300" cy="6142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60"/>
              </a:lnSpc>
            </a:pPr>
            <a:r>
              <a:rPr lang="en-US" sz="3614">
                <a:solidFill>
                  <a:srgbClr val="FCF8F4"/>
                </a:solidFill>
                <a:latin typeface="Sniglet"/>
              </a:rPr>
              <a:t>Do you have any questions?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-1214782">
            <a:off x="15289528" y="323126"/>
            <a:ext cx="2178658" cy="1742927"/>
          </a:xfrm>
          <a:custGeom>
            <a:avLst/>
            <a:gdLst/>
            <a:ahLst/>
            <a:cxnLst/>
            <a:rect r="r" b="b" t="t" l="l"/>
            <a:pathLst>
              <a:path h="1742927" w="2178658">
                <a:moveTo>
                  <a:pt x="0" y="0"/>
                </a:moveTo>
                <a:lnTo>
                  <a:pt x="2178658" y="0"/>
                </a:lnTo>
                <a:lnTo>
                  <a:pt x="2178658" y="1742926"/>
                </a:lnTo>
                <a:lnTo>
                  <a:pt x="0" y="17429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459242" y="8582146"/>
            <a:ext cx="1750356" cy="1021572"/>
          </a:xfrm>
          <a:custGeom>
            <a:avLst/>
            <a:gdLst/>
            <a:ahLst/>
            <a:cxnLst/>
            <a:rect r="r" b="b" t="t" l="l"/>
            <a:pathLst>
              <a:path h="1021572" w="1750356">
                <a:moveTo>
                  <a:pt x="0" y="0"/>
                </a:moveTo>
                <a:lnTo>
                  <a:pt x="1750356" y="0"/>
                </a:lnTo>
                <a:lnTo>
                  <a:pt x="1750356" y="1021571"/>
                </a:lnTo>
                <a:lnTo>
                  <a:pt x="0" y="102157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1682500">
            <a:off x="842659" y="711012"/>
            <a:ext cx="1743900" cy="1506294"/>
          </a:xfrm>
          <a:custGeom>
            <a:avLst/>
            <a:gdLst/>
            <a:ahLst/>
            <a:cxnLst/>
            <a:rect r="r" b="b" t="t" l="l"/>
            <a:pathLst>
              <a:path h="1506294" w="1743900">
                <a:moveTo>
                  <a:pt x="0" y="0"/>
                </a:moveTo>
                <a:lnTo>
                  <a:pt x="1743900" y="0"/>
                </a:lnTo>
                <a:lnTo>
                  <a:pt x="1743900" y="1506294"/>
                </a:lnTo>
                <a:lnTo>
                  <a:pt x="0" y="150629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88004" y="2389178"/>
            <a:ext cx="840696" cy="1145752"/>
          </a:xfrm>
          <a:custGeom>
            <a:avLst/>
            <a:gdLst/>
            <a:ahLst/>
            <a:cxnLst/>
            <a:rect r="r" b="b" t="t" l="l"/>
            <a:pathLst>
              <a:path h="1145752" w="840696">
                <a:moveTo>
                  <a:pt x="0" y="0"/>
                </a:moveTo>
                <a:lnTo>
                  <a:pt x="840696" y="0"/>
                </a:lnTo>
                <a:lnTo>
                  <a:pt x="840696" y="1145752"/>
                </a:lnTo>
                <a:lnTo>
                  <a:pt x="0" y="114575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4214562" y="48837"/>
            <a:ext cx="840696" cy="1145752"/>
          </a:xfrm>
          <a:custGeom>
            <a:avLst/>
            <a:gdLst/>
            <a:ahLst/>
            <a:cxnLst/>
            <a:rect r="r" b="b" t="t" l="l"/>
            <a:pathLst>
              <a:path h="1145752" w="840696">
                <a:moveTo>
                  <a:pt x="0" y="0"/>
                </a:moveTo>
                <a:lnTo>
                  <a:pt x="840696" y="0"/>
                </a:lnTo>
                <a:lnTo>
                  <a:pt x="840696" y="1145752"/>
                </a:lnTo>
                <a:lnTo>
                  <a:pt x="0" y="114575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2064068" y="2762651"/>
            <a:ext cx="14929769" cy="6841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766"/>
              </a:lnSpc>
            </a:pPr>
            <a:r>
              <a:rPr lang="en-US" sz="4832">
                <a:solidFill>
                  <a:srgbClr val="000000"/>
                </a:solidFill>
                <a:latin typeface="Sniglet"/>
              </a:rPr>
              <a:t>Thanks Bapak Jacob :</a:t>
            </a:r>
          </a:p>
          <a:p>
            <a:pPr>
              <a:lnSpc>
                <a:spcPts val="6766"/>
              </a:lnSpc>
            </a:pPr>
            <a:r>
              <a:rPr lang="en-US" sz="4832">
                <a:solidFill>
                  <a:srgbClr val="000000"/>
                </a:solidFill>
                <a:latin typeface="Sniglet"/>
              </a:rPr>
              <a:t>- Mendirikan TAKU</a:t>
            </a:r>
          </a:p>
          <a:p>
            <a:pPr>
              <a:lnSpc>
                <a:spcPts val="6766"/>
              </a:lnSpc>
            </a:pPr>
            <a:r>
              <a:rPr lang="en-US" sz="4832">
                <a:solidFill>
                  <a:srgbClr val="000000"/>
                </a:solidFill>
                <a:latin typeface="Sniglet"/>
              </a:rPr>
              <a:t>- Memikirkan Masa depan generasi muda beratitude</a:t>
            </a:r>
          </a:p>
          <a:p>
            <a:pPr>
              <a:lnSpc>
                <a:spcPts val="6766"/>
              </a:lnSpc>
            </a:pPr>
            <a:r>
              <a:rPr lang="en-US" sz="4832">
                <a:solidFill>
                  <a:srgbClr val="000000"/>
                </a:solidFill>
                <a:latin typeface="Sniglet"/>
              </a:rPr>
              <a:t>- Selalu Menebarkan kebaikan</a:t>
            </a:r>
          </a:p>
          <a:p>
            <a:pPr>
              <a:lnSpc>
                <a:spcPts val="6766"/>
              </a:lnSpc>
            </a:pPr>
          </a:p>
          <a:p>
            <a:pPr>
              <a:lnSpc>
                <a:spcPts val="6766"/>
              </a:lnSpc>
            </a:pPr>
            <a:r>
              <a:rPr lang="en-US" sz="4832">
                <a:solidFill>
                  <a:srgbClr val="000000"/>
                </a:solidFill>
                <a:ea typeface="Sniglet"/>
              </a:rPr>
              <a:t>﻿Mungkin sekarang 100 an, kedepannya mencakup seluruh dunia ﻿</a:t>
            </a:r>
          </a:p>
          <a:p>
            <a:pPr>
              <a:lnSpc>
                <a:spcPts val="6766"/>
              </a:lnSpc>
            </a:pPr>
            <a:r>
              <a:rPr lang="en-US" sz="4832">
                <a:solidFill>
                  <a:srgbClr val="000000"/>
                </a:solidFill>
                <a:ea typeface="Sniglet"/>
              </a:rPr>
              <a:t>﻿﻿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>
  <p:cSld>
    <p:bg>
      <p:bgPr>
        <a:solidFill>
          <a:srgbClr val="03989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729755" y="1478918"/>
            <a:ext cx="10828489" cy="7329165"/>
            <a:chOff x="0" y="0"/>
            <a:chExt cx="14437985" cy="9772219"/>
          </a:xfrm>
        </p:grpSpPr>
        <p:sp>
          <p:nvSpPr>
            <p:cNvPr name="TextBox 3" id="3"/>
            <p:cNvSpPr txBox="true"/>
            <p:nvPr/>
          </p:nvSpPr>
          <p:spPr>
            <a:xfrm rot="-592460">
              <a:off x="321423" y="1551946"/>
              <a:ext cx="13634597" cy="41250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2455"/>
                </a:lnSpc>
                <a:spcBef>
                  <a:spcPct val="0"/>
                </a:spcBef>
              </a:pPr>
              <a:r>
                <a:rPr lang="en-US" sz="22455">
                  <a:solidFill>
                    <a:srgbClr val="F6F3E4"/>
                  </a:solidFill>
                  <a:latin typeface="Bukhari Script Bold"/>
                </a:rPr>
                <a:t>Thank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-515361">
              <a:off x="1792625" y="5132967"/>
              <a:ext cx="12434519" cy="37318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0210"/>
                </a:lnSpc>
                <a:spcBef>
                  <a:spcPct val="0"/>
                </a:spcBef>
              </a:pPr>
              <a:r>
                <a:rPr lang="en-US" sz="20210">
                  <a:solidFill>
                    <a:srgbClr val="F6F3E4"/>
                  </a:solidFill>
                  <a:latin typeface="Bukhari Script Bold"/>
                </a:rPr>
                <a:t>you!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3729755" y="1478918"/>
            <a:ext cx="10828489" cy="7329165"/>
            <a:chOff x="0" y="0"/>
            <a:chExt cx="14437985" cy="9772219"/>
          </a:xfrm>
        </p:grpSpPr>
        <p:sp>
          <p:nvSpPr>
            <p:cNvPr name="TextBox 6" id="6"/>
            <p:cNvSpPr txBox="true"/>
            <p:nvPr/>
          </p:nvSpPr>
          <p:spPr>
            <a:xfrm rot="-592460">
              <a:off x="321423" y="1551946"/>
              <a:ext cx="13634597" cy="41250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2455"/>
                </a:lnSpc>
                <a:spcBef>
                  <a:spcPct val="0"/>
                </a:spcBef>
              </a:pPr>
              <a:r>
                <a:rPr lang="en-US" sz="22455">
                  <a:solidFill>
                    <a:srgbClr val="F6F3E4"/>
                  </a:solidFill>
                  <a:latin typeface="Bukhari Script Bold"/>
                </a:rPr>
                <a:t>Thank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-515361">
              <a:off x="1792625" y="5132967"/>
              <a:ext cx="12434519" cy="37318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0210"/>
                </a:lnSpc>
                <a:spcBef>
                  <a:spcPct val="0"/>
                </a:spcBef>
              </a:pPr>
              <a:r>
                <a:rPr lang="en-US" sz="20210">
                  <a:solidFill>
                    <a:srgbClr val="F6F3E4"/>
                  </a:solidFill>
                  <a:latin typeface="Bukhari Script Bold"/>
                </a:rPr>
                <a:t>you!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2C6D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84558" y="657842"/>
            <a:ext cx="14718883" cy="8846681"/>
            <a:chOff x="0" y="0"/>
            <a:chExt cx="3876578" cy="232999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876578" cy="2329990"/>
            </a:xfrm>
            <a:custGeom>
              <a:avLst/>
              <a:gdLst/>
              <a:ahLst/>
              <a:cxnLst/>
              <a:rect r="r" b="b" t="t" l="l"/>
              <a:pathLst>
                <a:path h="2329990" w="3876578">
                  <a:moveTo>
                    <a:pt x="26825" y="0"/>
                  </a:moveTo>
                  <a:lnTo>
                    <a:pt x="3849753" y="0"/>
                  </a:lnTo>
                  <a:cubicBezTo>
                    <a:pt x="3856867" y="0"/>
                    <a:pt x="3863691" y="2826"/>
                    <a:pt x="3868721" y="7857"/>
                  </a:cubicBezTo>
                  <a:cubicBezTo>
                    <a:pt x="3873752" y="12888"/>
                    <a:pt x="3876578" y="19711"/>
                    <a:pt x="3876578" y="26825"/>
                  </a:cubicBezTo>
                  <a:lnTo>
                    <a:pt x="3876578" y="2303165"/>
                  </a:lnTo>
                  <a:cubicBezTo>
                    <a:pt x="3876578" y="2317980"/>
                    <a:pt x="3864568" y="2329990"/>
                    <a:pt x="3849753" y="2329990"/>
                  </a:cubicBezTo>
                  <a:lnTo>
                    <a:pt x="26825" y="2329990"/>
                  </a:lnTo>
                  <a:cubicBezTo>
                    <a:pt x="12010" y="2329990"/>
                    <a:pt x="0" y="2317980"/>
                    <a:pt x="0" y="2303165"/>
                  </a:cubicBezTo>
                  <a:lnTo>
                    <a:pt x="0" y="26825"/>
                  </a:lnTo>
                  <a:cubicBezTo>
                    <a:pt x="0" y="12010"/>
                    <a:pt x="12010" y="0"/>
                    <a:pt x="26825" y="0"/>
                  </a:cubicBezTo>
                  <a:close/>
                </a:path>
              </a:pathLst>
            </a:custGeom>
            <a:solidFill>
              <a:srgbClr val="FCF8F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3024291">
            <a:off x="15347213" y="7407277"/>
            <a:ext cx="4957235" cy="4957235"/>
          </a:xfrm>
          <a:custGeom>
            <a:avLst/>
            <a:gdLst/>
            <a:ahLst/>
            <a:cxnLst/>
            <a:rect r="r" b="b" t="t" l="l"/>
            <a:pathLst>
              <a:path h="4957235" w="4957235">
                <a:moveTo>
                  <a:pt x="0" y="0"/>
                </a:moveTo>
                <a:lnTo>
                  <a:pt x="4957236" y="0"/>
                </a:lnTo>
                <a:lnTo>
                  <a:pt x="4957236" y="4957236"/>
                </a:lnTo>
                <a:lnTo>
                  <a:pt x="0" y="49572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3702593">
            <a:off x="15900934" y="-501949"/>
            <a:ext cx="1732259" cy="1472420"/>
          </a:xfrm>
          <a:custGeom>
            <a:avLst/>
            <a:gdLst/>
            <a:ahLst/>
            <a:cxnLst/>
            <a:rect r="r" b="b" t="t" l="l"/>
            <a:pathLst>
              <a:path h="1472420" w="1732259">
                <a:moveTo>
                  <a:pt x="0" y="0"/>
                </a:moveTo>
                <a:lnTo>
                  <a:pt x="1732260" y="0"/>
                </a:lnTo>
                <a:lnTo>
                  <a:pt x="1732260" y="1472421"/>
                </a:lnTo>
                <a:lnTo>
                  <a:pt x="0" y="147242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989732">
            <a:off x="-873676" y="-2244356"/>
            <a:ext cx="4957235" cy="4957235"/>
          </a:xfrm>
          <a:custGeom>
            <a:avLst/>
            <a:gdLst/>
            <a:ahLst/>
            <a:cxnLst/>
            <a:rect r="r" b="b" t="t" l="l"/>
            <a:pathLst>
              <a:path h="4957235" w="4957235">
                <a:moveTo>
                  <a:pt x="0" y="0"/>
                </a:moveTo>
                <a:lnTo>
                  <a:pt x="4957235" y="0"/>
                </a:lnTo>
                <a:lnTo>
                  <a:pt x="4957235" y="4957235"/>
                </a:lnTo>
                <a:lnTo>
                  <a:pt x="0" y="49572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137810" y="2506956"/>
            <a:ext cx="7442147" cy="37030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932"/>
              </a:lnSpc>
            </a:pPr>
            <a:r>
              <a:rPr lang="en-US" sz="4237">
                <a:solidFill>
                  <a:srgbClr val="000000"/>
                </a:solidFill>
                <a:latin typeface="Sniglet"/>
              </a:rPr>
              <a:t>Nama</a:t>
            </a:r>
          </a:p>
          <a:p>
            <a:pPr>
              <a:lnSpc>
                <a:spcPts val="5932"/>
              </a:lnSpc>
            </a:pPr>
            <a:r>
              <a:rPr lang="en-US" sz="4237">
                <a:solidFill>
                  <a:srgbClr val="000000"/>
                </a:solidFill>
                <a:latin typeface="Sniglet"/>
              </a:rPr>
              <a:t>TTL</a:t>
            </a:r>
          </a:p>
          <a:p>
            <a:pPr>
              <a:lnSpc>
                <a:spcPts val="5932"/>
              </a:lnSpc>
            </a:pPr>
            <a:r>
              <a:rPr lang="en-US" sz="4237">
                <a:solidFill>
                  <a:srgbClr val="000000"/>
                </a:solidFill>
                <a:ea typeface="Sniglet"/>
              </a:rPr>
              <a:t>﻿Pendidikan Terakhir</a:t>
            </a:r>
          </a:p>
          <a:p>
            <a:pPr>
              <a:lnSpc>
                <a:spcPts val="5932"/>
              </a:lnSpc>
            </a:pPr>
            <a:r>
              <a:rPr lang="en-US" sz="4237">
                <a:solidFill>
                  <a:srgbClr val="000000"/>
                </a:solidFill>
                <a:latin typeface="Sniglet"/>
              </a:rPr>
              <a:t>Jurusan</a:t>
            </a:r>
          </a:p>
          <a:p>
            <a:pPr>
              <a:lnSpc>
                <a:spcPts val="5932"/>
              </a:lnSpc>
            </a:pPr>
            <a:r>
              <a:rPr lang="en-US" sz="4237">
                <a:solidFill>
                  <a:srgbClr val="000000"/>
                </a:solidFill>
                <a:latin typeface="Sniglet"/>
              </a:rPr>
              <a:t>Hobi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097588" y="514967"/>
            <a:ext cx="6092823" cy="13501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158"/>
              </a:lnSpc>
            </a:pPr>
            <a:r>
              <a:rPr lang="en-US" sz="7970">
                <a:solidFill>
                  <a:srgbClr val="000000"/>
                </a:solidFill>
                <a:latin typeface="Sniglet"/>
              </a:rPr>
              <a:t>Biodata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266150" y="2505437"/>
            <a:ext cx="7442147" cy="37030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932"/>
              </a:lnSpc>
            </a:pPr>
            <a:r>
              <a:rPr lang="en-US" sz="4237">
                <a:solidFill>
                  <a:srgbClr val="000000"/>
                </a:solidFill>
                <a:latin typeface="Sniglet"/>
              </a:rPr>
              <a:t>:</a:t>
            </a:r>
          </a:p>
          <a:p>
            <a:pPr>
              <a:lnSpc>
                <a:spcPts val="5932"/>
              </a:lnSpc>
            </a:pPr>
            <a:r>
              <a:rPr lang="en-US" sz="4237">
                <a:solidFill>
                  <a:srgbClr val="000000"/>
                </a:solidFill>
                <a:latin typeface="Sniglet"/>
              </a:rPr>
              <a:t>:</a:t>
            </a:r>
          </a:p>
          <a:p>
            <a:pPr>
              <a:lnSpc>
                <a:spcPts val="5932"/>
              </a:lnSpc>
            </a:pPr>
            <a:r>
              <a:rPr lang="en-US" sz="4237">
                <a:solidFill>
                  <a:srgbClr val="000000"/>
                </a:solidFill>
                <a:latin typeface="Sniglet"/>
              </a:rPr>
              <a:t>:</a:t>
            </a:r>
          </a:p>
          <a:p>
            <a:pPr>
              <a:lnSpc>
                <a:spcPts val="5932"/>
              </a:lnSpc>
            </a:pPr>
            <a:r>
              <a:rPr lang="en-US" sz="4237">
                <a:solidFill>
                  <a:srgbClr val="000000"/>
                </a:solidFill>
                <a:latin typeface="Sniglet"/>
              </a:rPr>
              <a:t>:</a:t>
            </a:r>
          </a:p>
          <a:p>
            <a:pPr>
              <a:lnSpc>
                <a:spcPts val="5932"/>
              </a:lnSpc>
            </a:pPr>
            <a:r>
              <a:rPr lang="en-US" sz="4237">
                <a:solidFill>
                  <a:srgbClr val="000000"/>
                </a:solidFill>
                <a:latin typeface="Sniglet"/>
              </a:rPr>
              <a:t>:﻿﻿﻿﻿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469338" y="2506956"/>
            <a:ext cx="7442147" cy="51968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932"/>
              </a:lnSpc>
            </a:pPr>
            <a:r>
              <a:rPr lang="en-US" sz="4237">
                <a:solidFill>
                  <a:srgbClr val="000000"/>
                </a:solidFill>
                <a:latin typeface="Sniglet"/>
              </a:rPr>
              <a:t>Doni</a:t>
            </a:r>
          </a:p>
          <a:p>
            <a:pPr>
              <a:lnSpc>
                <a:spcPts val="5932"/>
              </a:lnSpc>
            </a:pPr>
            <a:r>
              <a:rPr lang="en-US" sz="4237">
                <a:solidFill>
                  <a:srgbClr val="000000"/>
                </a:solidFill>
                <a:ea typeface="Sniglet"/>
              </a:rPr>
              <a:t>﻿Indramayu , 12 Maret 2005</a:t>
            </a:r>
          </a:p>
          <a:p>
            <a:pPr>
              <a:lnSpc>
                <a:spcPts val="5932"/>
              </a:lnSpc>
            </a:pPr>
            <a:r>
              <a:rPr lang="en-US" sz="4237">
                <a:solidFill>
                  <a:srgbClr val="000000"/>
                </a:solidFill>
                <a:ea typeface="Sniglet"/>
              </a:rPr>
              <a:t>﻿SMK BBM INDRAMAYU</a:t>
            </a:r>
          </a:p>
          <a:p>
            <a:pPr>
              <a:lnSpc>
                <a:spcPts val="5932"/>
              </a:lnSpc>
            </a:pPr>
            <a:r>
              <a:rPr lang="en-US" sz="4237">
                <a:solidFill>
                  <a:srgbClr val="000000"/>
                </a:solidFill>
                <a:latin typeface="Sniglet"/>
              </a:rPr>
              <a:t>Tehnik Komputer dan Jaringan</a:t>
            </a:r>
          </a:p>
          <a:p>
            <a:pPr>
              <a:lnSpc>
                <a:spcPts val="5932"/>
              </a:lnSpc>
            </a:pPr>
            <a:r>
              <a:rPr lang="en-US" sz="4237">
                <a:solidFill>
                  <a:srgbClr val="000000"/>
                </a:solidFill>
                <a:ea typeface="Sniglet"/>
              </a:rPr>
              <a:t>﻿Penasaran dengan berbagai macam algoritma sebuah teknologi/sistem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69AC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44724" y="2167605"/>
            <a:ext cx="17531030" cy="6789290"/>
          </a:xfrm>
          <a:custGeom>
            <a:avLst/>
            <a:gdLst/>
            <a:ahLst/>
            <a:cxnLst/>
            <a:rect r="r" b="b" t="t" l="l"/>
            <a:pathLst>
              <a:path h="6789290" w="17531030">
                <a:moveTo>
                  <a:pt x="0" y="0"/>
                </a:moveTo>
                <a:lnTo>
                  <a:pt x="17531030" y="0"/>
                </a:lnTo>
                <a:lnTo>
                  <a:pt x="17531030" y="6789290"/>
                </a:lnTo>
                <a:lnTo>
                  <a:pt x="0" y="67892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7295365">
            <a:off x="13811327" y="8109934"/>
            <a:ext cx="4313112" cy="2296732"/>
          </a:xfrm>
          <a:custGeom>
            <a:avLst/>
            <a:gdLst/>
            <a:ahLst/>
            <a:cxnLst/>
            <a:rect r="r" b="b" t="t" l="l"/>
            <a:pathLst>
              <a:path h="2296732" w="4313112">
                <a:moveTo>
                  <a:pt x="0" y="0"/>
                </a:moveTo>
                <a:lnTo>
                  <a:pt x="4313112" y="0"/>
                </a:lnTo>
                <a:lnTo>
                  <a:pt x="4313112" y="2296732"/>
                </a:lnTo>
                <a:lnTo>
                  <a:pt x="0" y="229673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739083" y="3536268"/>
            <a:ext cx="14809834" cy="3214464"/>
            <a:chOff x="0" y="0"/>
            <a:chExt cx="14682140" cy="318674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-4073"/>
              <a:ext cx="14688530" cy="3193351"/>
            </a:xfrm>
            <a:custGeom>
              <a:avLst/>
              <a:gdLst/>
              <a:ahLst/>
              <a:cxnLst/>
              <a:rect r="r" b="b" t="t" l="l"/>
              <a:pathLst>
                <a:path h="3193351" w="14688530">
                  <a:moveTo>
                    <a:pt x="14060753" y="3138873"/>
                  </a:moveTo>
                  <a:cubicBezTo>
                    <a:pt x="14060753" y="3138873"/>
                    <a:pt x="13329878" y="3193351"/>
                    <a:pt x="11321073" y="3190730"/>
                  </a:cubicBezTo>
                  <a:cubicBezTo>
                    <a:pt x="5334503" y="3188567"/>
                    <a:pt x="1057074" y="3180742"/>
                    <a:pt x="1057074" y="3180742"/>
                  </a:cubicBezTo>
                  <a:cubicBezTo>
                    <a:pt x="812932" y="3171908"/>
                    <a:pt x="449110" y="3150678"/>
                    <a:pt x="282371" y="3092500"/>
                  </a:cubicBezTo>
                  <a:cubicBezTo>
                    <a:pt x="4469" y="2995537"/>
                    <a:pt x="0" y="2822258"/>
                    <a:pt x="0" y="2272823"/>
                  </a:cubicBezTo>
                  <a:lnTo>
                    <a:pt x="0" y="2272802"/>
                  </a:lnTo>
                  <a:cubicBezTo>
                    <a:pt x="8536" y="491230"/>
                    <a:pt x="0" y="345608"/>
                    <a:pt x="77597" y="223930"/>
                  </a:cubicBezTo>
                  <a:cubicBezTo>
                    <a:pt x="217372" y="4759"/>
                    <a:pt x="519255" y="4073"/>
                    <a:pt x="937909" y="4073"/>
                  </a:cubicBezTo>
                  <a:cubicBezTo>
                    <a:pt x="937909" y="4073"/>
                    <a:pt x="2822598" y="15681"/>
                    <a:pt x="9113624" y="7673"/>
                  </a:cubicBezTo>
                  <a:cubicBezTo>
                    <a:pt x="13110950" y="0"/>
                    <a:pt x="13827683" y="6979"/>
                    <a:pt x="13827683" y="6979"/>
                  </a:cubicBezTo>
                  <a:cubicBezTo>
                    <a:pt x="14195991" y="14458"/>
                    <a:pt x="14334251" y="42638"/>
                    <a:pt x="14531991" y="165219"/>
                  </a:cubicBezTo>
                  <a:cubicBezTo>
                    <a:pt x="14683008" y="258836"/>
                    <a:pt x="14688530" y="476157"/>
                    <a:pt x="14679389" y="2272802"/>
                  </a:cubicBezTo>
                  <a:lnTo>
                    <a:pt x="14679389" y="2272823"/>
                  </a:lnTo>
                  <a:cubicBezTo>
                    <a:pt x="14679389" y="2940223"/>
                    <a:pt x="14636606" y="3088811"/>
                    <a:pt x="14060753" y="3138873"/>
                  </a:cubicBezTo>
                  <a:close/>
                </a:path>
              </a:pathLst>
            </a:custGeom>
            <a:solidFill>
              <a:srgbClr val="1E4476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1452131" y="4396997"/>
            <a:ext cx="15383739" cy="13501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158"/>
              </a:lnSpc>
            </a:pPr>
            <a:r>
              <a:rPr lang="en-US" sz="7970">
                <a:solidFill>
                  <a:srgbClr val="FFFFFF"/>
                </a:solidFill>
                <a:latin typeface="Sniglet"/>
              </a:rPr>
              <a:t>Kenapa sih Masuk TAKU?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0" y="7419686"/>
            <a:ext cx="3106376" cy="2473805"/>
          </a:xfrm>
          <a:custGeom>
            <a:avLst/>
            <a:gdLst/>
            <a:ahLst/>
            <a:cxnLst/>
            <a:rect r="r" b="b" t="t" l="l"/>
            <a:pathLst>
              <a:path h="2473805" w="3106376">
                <a:moveTo>
                  <a:pt x="0" y="0"/>
                </a:moveTo>
                <a:lnTo>
                  <a:pt x="3106376" y="0"/>
                </a:lnTo>
                <a:lnTo>
                  <a:pt x="3106376" y="2473805"/>
                </a:lnTo>
                <a:lnTo>
                  <a:pt x="0" y="247380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3989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18292" y="3172384"/>
            <a:ext cx="5075346" cy="5855936"/>
            <a:chOff x="0" y="0"/>
            <a:chExt cx="1336717" cy="154230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36717" cy="1542304"/>
            </a:xfrm>
            <a:custGeom>
              <a:avLst/>
              <a:gdLst/>
              <a:ahLst/>
              <a:cxnLst/>
              <a:rect r="r" b="b" t="t" l="l"/>
              <a:pathLst>
                <a:path h="1542304" w="1336717">
                  <a:moveTo>
                    <a:pt x="77795" y="0"/>
                  </a:moveTo>
                  <a:lnTo>
                    <a:pt x="1258921" y="0"/>
                  </a:lnTo>
                  <a:cubicBezTo>
                    <a:pt x="1301887" y="0"/>
                    <a:pt x="1336717" y="34830"/>
                    <a:pt x="1336717" y="77795"/>
                  </a:cubicBezTo>
                  <a:lnTo>
                    <a:pt x="1336717" y="1464509"/>
                  </a:lnTo>
                  <a:cubicBezTo>
                    <a:pt x="1336717" y="1507474"/>
                    <a:pt x="1301887" y="1542304"/>
                    <a:pt x="1258921" y="1542304"/>
                  </a:cubicBezTo>
                  <a:lnTo>
                    <a:pt x="77795" y="1542304"/>
                  </a:lnTo>
                  <a:cubicBezTo>
                    <a:pt x="34830" y="1542304"/>
                    <a:pt x="0" y="1507474"/>
                    <a:pt x="0" y="1464509"/>
                  </a:cubicBezTo>
                  <a:lnTo>
                    <a:pt x="0" y="77795"/>
                  </a:lnTo>
                  <a:cubicBezTo>
                    <a:pt x="0" y="34830"/>
                    <a:pt x="34830" y="0"/>
                    <a:pt x="7779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6638711" y="3172384"/>
            <a:ext cx="5075346" cy="5855936"/>
            <a:chOff x="0" y="0"/>
            <a:chExt cx="1336717" cy="154230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336717" cy="1542304"/>
            </a:xfrm>
            <a:custGeom>
              <a:avLst/>
              <a:gdLst/>
              <a:ahLst/>
              <a:cxnLst/>
              <a:rect r="r" b="b" t="t" l="l"/>
              <a:pathLst>
                <a:path h="1542304" w="1336717">
                  <a:moveTo>
                    <a:pt x="77795" y="0"/>
                  </a:moveTo>
                  <a:lnTo>
                    <a:pt x="1258921" y="0"/>
                  </a:lnTo>
                  <a:cubicBezTo>
                    <a:pt x="1301887" y="0"/>
                    <a:pt x="1336717" y="34830"/>
                    <a:pt x="1336717" y="77795"/>
                  </a:cubicBezTo>
                  <a:lnTo>
                    <a:pt x="1336717" y="1464509"/>
                  </a:lnTo>
                  <a:cubicBezTo>
                    <a:pt x="1336717" y="1507474"/>
                    <a:pt x="1301887" y="1542304"/>
                    <a:pt x="1258921" y="1542304"/>
                  </a:cubicBezTo>
                  <a:lnTo>
                    <a:pt x="77795" y="1542304"/>
                  </a:lnTo>
                  <a:cubicBezTo>
                    <a:pt x="34830" y="1542304"/>
                    <a:pt x="0" y="1507474"/>
                    <a:pt x="0" y="1464509"/>
                  </a:cubicBezTo>
                  <a:lnTo>
                    <a:pt x="0" y="77795"/>
                  </a:lnTo>
                  <a:cubicBezTo>
                    <a:pt x="0" y="34830"/>
                    <a:pt x="34830" y="0"/>
                    <a:pt x="7779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2276032" y="3172384"/>
            <a:ext cx="5075346" cy="5855936"/>
            <a:chOff x="0" y="0"/>
            <a:chExt cx="1336717" cy="154230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336717" cy="1542304"/>
            </a:xfrm>
            <a:custGeom>
              <a:avLst/>
              <a:gdLst/>
              <a:ahLst/>
              <a:cxnLst/>
              <a:rect r="r" b="b" t="t" l="l"/>
              <a:pathLst>
                <a:path h="1542304" w="1336717">
                  <a:moveTo>
                    <a:pt x="77795" y="0"/>
                  </a:moveTo>
                  <a:lnTo>
                    <a:pt x="1258921" y="0"/>
                  </a:lnTo>
                  <a:cubicBezTo>
                    <a:pt x="1301887" y="0"/>
                    <a:pt x="1336717" y="34830"/>
                    <a:pt x="1336717" y="77795"/>
                  </a:cubicBezTo>
                  <a:lnTo>
                    <a:pt x="1336717" y="1464509"/>
                  </a:lnTo>
                  <a:cubicBezTo>
                    <a:pt x="1336717" y="1507474"/>
                    <a:pt x="1301887" y="1542304"/>
                    <a:pt x="1258921" y="1542304"/>
                  </a:cubicBezTo>
                  <a:lnTo>
                    <a:pt x="77795" y="1542304"/>
                  </a:lnTo>
                  <a:cubicBezTo>
                    <a:pt x="34830" y="1542304"/>
                    <a:pt x="0" y="1507474"/>
                    <a:pt x="0" y="1464509"/>
                  </a:cubicBezTo>
                  <a:lnTo>
                    <a:pt x="0" y="77795"/>
                  </a:lnTo>
                  <a:cubicBezTo>
                    <a:pt x="0" y="34830"/>
                    <a:pt x="34830" y="0"/>
                    <a:pt x="7779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028700" y="453536"/>
            <a:ext cx="16322678" cy="2156874"/>
            <a:chOff x="0" y="0"/>
            <a:chExt cx="14682140" cy="194009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-4073"/>
              <a:ext cx="14688530" cy="1946696"/>
            </a:xfrm>
            <a:custGeom>
              <a:avLst/>
              <a:gdLst/>
              <a:ahLst/>
              <a:cxnLst/>
              <a:rect r="r" b="b" t="t" l="l"/>
              <a:pathLst>
                <a:path h="1946696" w="14688530">
                  <a:moveTo>
                    <a:pt x="14060753" y="1892218"/>
                  </a:moveTo>
                  <a:cubicBezTo>
                    <a:pt x="14060753" y="1892218"/>
                    <a:pt x="13329878" y="1946696"/>
                    <a:pt x="11321073" y="1944075"/>
                  </a:cubicBezTo>
                  <a:cubicBezTo>
                    <a:pt x="5334503" y="1941912"/>
                    <a:pt x="1057074" y="1934088"/>
                    <a:pt x="1057074" y="1934088"/>
                  </a:cubicBezTo>
                  <a:cubicBezTo>
                    <a:pt x="812932" y="1925254"/>
                    <a:pt x="449110" y="1904023"/>
                    <a:pt x="282371" y="1845846"/>
                  </a:cubicBezTo>
                  <a:cubicBezTo>
                    <a:pt x="4469" y="1748882"/>
                    <a:pt x="0" y="1575604"/>
                    <a:pt x="0" y="1246360"/>
                  </a:cubicBezTo>
                  <a:lnTo>
                    <a:pt x="0" y="1246351"/>
                  </a:lnTo>
                  <a:cubicBezTo>
                    <a:pt x="8536" y="491230"/>
                    <a:pt x="0" y="345608"/>
                    <a:pt x="77597" y="223930"/>
                  </a:cubicBezTo>
                  <a:cubicBezTo>
                    <a:pt x="217372" y="4759"/>
                    <a:pt x="519255" y="4073"/>
                    <a:pt x="937909" y="4073"/>
                  </a:cubicBezTo>
                  <a:cubicBezTo>
                    <a:pt x="937909" y="4073"/>
                    <a:pt x="2822598" y="15681"/>
                    <a:pt x="9113624" y="7673"/>
                  </a:cubicBezTo>
                  <a:cubicBezTo>
                    <a:pt x="13110950" y="0"/>
                    <a:pt x="13827683" y="6979"/>
                    <a:pt x="13827683" y="6979"/>
                  </a:cubicBezTo>
                  <a:cubicBezTo>
                    <a:pt x="14195991" y="14458"/>
                    <a:pt x="14334251" y="42638"/>
                    <a:pt x="14531991" y="165219"/>
                  </a:cubicBezTo>
                  <a:cubicBezTo>
                    <a:pt x="14683008" y="258836"/>
                    <a:pt x="14688530" y="476157"/>
                    <a:pt x="14679389" y="1246351"/>
                  </a:cubicBezTo>
                  <a:lnTo>
                    <a:pt x="14679389" y="1246360"/>
                  </a:lnTo>
                  <a:cubicBezTo>
                    <a:pt x="14679389" y="1693569"/>
                    <a:pt x="14636606" y="1842156"/>
                    <a:pt x="14060753" y="1892218"/>
                  </a:cubicBezTo>
                  <a:close/>
                </a:path>
              </a:pathLst>
            </a:custGeom>
            <a:solidFill>
              <a:srgbClr val="1E4476"/>
            </a:solidFill>
          </p:spPr>
        </p:sp>
      </p:grpSp>
      <p:sp>
        <p:nvSpPr>
          <p:cNvPr name="Freeform 13" id="13"/>
          <p:cNvSpPr/>
          <p:nvPr/>
        </p:nvSpPr>
        <p:spPr>
          <a:xfrm flipH="false" flipV="false" rot="-1607580">
            <a:off x="468005" y="3126169"/>
            <a:ext cx="1733155" cy="413791"/>
          </a:xfrm>
          <a:custGeom>
            <a:avLst/>
            <a:gdLst/>
            <a:ahLst/>
            <a:cxnLst/>
            <a:rect r="r" b="b" t="t" l="l"/>
            <a:pathLst>
              <a:path h="413791" w="1733155">
                <a:moveTo>
                  <a:pt x="0" y="0"/>
                </a:moveTo>
                <a:lnTo>
                  <a:pt x="1733155" y="0"/>
                </a:lnTo>
                <a:lnTo>
                  <a:pt x="1733155" y="413791"/>
                </a:lnTo>
                <a:lnTo>
                  <a:pt x="0" y="4137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-1607580">
            <a:off x="10331190" y="8695359"/>
            <a:ext cx="1733155" cy="413791"/>
          </a:xfrm>
          <a:custGeom>
            <a:avLst/>
            <a:gdLst/>
            <a:ahLst/>
            <a:cxnLst/>
            <a:rect r="r" b="b" t="t" l="l"/>
            <a:pathLst>
              <a:path h="413791" w="1733155">
                <a:moveTo>
                  <a:pt x="0" y="0"/>
                </a:moveTo>
                <a:lnTo>
                  <a:pt x="1733154" y="0"/>
                </a:lnTo>
                <a:lnTo>
                  <a:pt x="1733154" y="413790"/>
                </a:lnTo>
                <a:lnTo>
                  <a:pt x="0" y="4137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1577807">
            <a:off x="15968510" y="3132082"/>
            <a:ext cx="1733155" cy="413791"/>
          </a:xfrm>
          <a:custGeom>
            <a:avLst/>
            <a:gdLst/>
            <a:ahLst/>
            <a:cxnLst/>
            <a:rect r="r" b="b" t="t" l="l"/>
            <a:pathLst>
              <a:path h="413791" w="1733155">
                <a:moveTo>
                  <a:pt x="0" y="0"/>
                </a:moveTo>
                <a:lnTo>
                  <a:pt x="1733155" y="0"/>
                </a:lnTo>
                <a:lnTo>
                  <a:pt x="1733155" y="413791"/>
                </a:lnTo>
                <a:lnTo>
                  <a:pt x="0" y="4137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-48998" y="-49736"/>
            <a:ext cx="1616916" cy="1616916"/>
          </a:xfrm>
          <a:custGeom>
            <a:avLst/>
            <a:gdLst/>
            <a:ahLst/>
            <a:cxnLst/>
            <a:rect r="r" b="b" t="t" l="l"/>
            <a:pathLst>
              <a:path h="1616916" w="1616916">
                <a:moveTo>
                  <a:pt x="0" y="0"/>
                </a:moveTo>
                <a:lnTo>
                  <a:pt x="1616916" y="0"/>
                </a:lnTo>
                <a:lnTo>
                  <a:pt x="1616916" y="1616916"/>
                </a:lnTo>
                <a:lnTo>
                  <a:pt x="0" y="16169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-72340" y="885825"/>
            <a:ext cx="18432680" cy="1219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940"/>
              </a:lnSpc>
            </a:pPr>
            <a:r>
              <a:rPr lang="en-US" sz="7100">
                <a:solidFill>
                  <a:srgbClr val="FFFFFF"/>
                </a:solidFill>
                <a:latin typeface="Sniglet"/>
              </a:rPr>
              <a:t>Jatuh cinta pada pandangan pertama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16515" y="7039345"/>
            <a:ext cx="4878902" cy="1908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99"/>
              </a:lnSpc>
            </a:pPr>
            <a:r>
              <a:rPr lang="en-US" sz="5499">
                <a:solidFill>
                  <a:srgbClr val="000000"/>
                </a:solidFill>
                <a:latin typeface="Sniglet"/>
              </a:rPr>
              <a:t>Mikirin Fresh Graduate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6736933" y="6791695"/>
            <a:ext cx="4878902" cy="1908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99"/>
              </a:lnSpc>
            </a:pPr>
            <a:r>
              <a:rPr lang="en-US" sz="5499">
                <a:solidFill>
                  <a:srgbClr val="000000"/>
                </a:solidFill>
                <a:latin typeface="Sniglet"/>
              </a:rPr>
              <a:t>Mau ngasih learning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2380398" y="6924410"/>
            <a:ext cx="4878902" cy="1749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000000"/>
                </a:solidFill>
                <a:latin typeface="Sniglet"/>
              </a:rPr>
              <a:t>Mengedepankan attitude</a:t>
            </a:r>
          </a:p>
        </p:txBody>
      </p:sp>
      <p:grpSp>
        <p:nvGrpSpPr>
          <p:cNvPr name="Group 21" id="21"/>
          <p:cNvGrpSpPr>
            <a:grpSpLocks noChangeAspect="true"/>
          </p:cNvGrpSpPr>
          <p:nvPr/>
        </p:nvGrpSpPr>
        <p:grpSpPr>
          <a:xfrm rot="-247887">
            <a:off x="1337465" y="2897933"/>
            <a:ext cx="4037001" cy="4037001"/>
            <a:chOff x="0" y="0"/>
            <a:chExt cx="6350000" cy="63500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6350000" cy="6347460"/>
            </a:xfrm>
            <a:custGeom>
              <a:avLst/>
              <a:gdLst/>
              <a:ahLst/>
              <a:cxnLst/>
              <a:rect r="r" b="b" t="t" l="l"/>
              <a:pathLst>
                <a:path h="6347460" w="6350000">
                  <a:moveTo>
                    <a:pt x="6350000" y="532130"/>
                  </a:moveTo>
                  <a:cubicBezTo>
                    <a:pt x="6350000" y="463550"/>
                    <a:pt x="6315710" y="402590"/>
                    <a:pt x="6263640" y="367030"/>
                  </a:cubicBezTo>
                  <a:cubicBezTo>
                    <a:pt x="6273800" y="360680"/>
                    <a:pt x="6282690" y="353060"/>
                    <a:pt x="6290310" y="344170"/>
                  </a:cubicBezTo>
                  <a:cubicBezTo>
                    <a:pt x="6328410" y="306070"/>
                    <a:pt x="6350000" y="255270"/>
                    <a:pt x="6350000" y="201930"/>
                  </a:cubicBezTo>
                  <a:cubicBezTo>
                    <a:pt x="6350000" y="148590"/>
                    <a:pt x="6328410" y="96520"/>
                    <a:pt x="6290310" y="59690"/>
                  </a:cubicBezTo>
                  <a:cubicBezTo>
                    <a:pt x="6252210" y="21590"/>
                    <a:pt x="6200140" y="0"/>
                    <a:pt x="6148070" y="0"/>
                  </a:cubicBezTo>
                  <a:cubicBezTo>
                    <a:pt x="6094730" y="0"/>
                    <a:pt x="6042660" y="21590"/>
                    <a:pt x="6005830" y="59690"/>
                  </a:cubicBezTo>
                  <a:cubicBezTo>
                    <a:pt x="5996940" y="68580"/>
                    <a:pt x="5990590" y="77470"/>
                    <a:pt x="5982970" y="86360"/>
                  </a:cubicBezTo>
                  <a:cubicBezTo>
                    <a:pt x="5946140" y="34290"/>
                    <a:pt x="5886450" y="0"/>
                    <a:pt x="5817870" y="0"/>
                  </a:cubicBezTo>
                  <a:cubicBezTo>
                    <a:pt x="5749290" y="0"/>
                    <a:pt x="5689600" y="34290"/>
                    <a:pt x="5652770" y="86360"/>
                  </a:cubicBezTo>
                  <a:cubicBezTo>
                    <a:pt x="5615940" y="34290"/>
                    <a:pt x="5556250" y="0"/>
                    <a:pt x="5487670" y="0"/>
                  </a:cubicBezTo>
                  <a:cubicBezTo>
                    <a:pt x="5419090" y="0"/>
                    <a:pt x="5359400" y="34290"/>
                    <a:pt x="5322570" y="86360"/>
                  </a:cubicBezTo>
                  <a:cubicBezTo>
                    <a:pt x="5285740" y="34290"/>
                    <a:pt x="5226050" y="0"/>
                    <a:pt x="5157470" y="0"/>
                  </a:cubicBezTo>
                  <a:cubicBezTo>
                    <a:pt x="5088890" y="0"/>
                    <a:pt x="5027930" y="34290"/>
                    <a:pt x="4992370" y="86360"/>
                  </a:cubicBezTo>
                  <a:cubicBezTo>
                    <a:pt x="4955540" y="34290"/>
                    <a:pt x="4894580" y="0"/>
                    <a:pt x="4827270" y="0"/>
                  </a:cubicBezTo>
                  <a:cubicBezTo>
                    <a:pt x="4758690" y="0"/>
                    <a:pt x="4699000" y="34290"/>
                    <a:pt x="4662170" y="86360"/>
                  </a:cubicBezTo>
                  <a:cubicBezTo>
                    <a:pt x="4625340" y="34290"/>
                    <a:pt x="4565650" y="0"/>
                    <a:pt x="4497070" y="0"/>
                  </a:cubicBezTo>
                  <a:cubicBezTo>
                    <a:pt x="4428490" y="0"/>
                    <a:pt x="4368800" y="34290"/>
                    <a:pt x="4331970" y="86360"/>
                  </a:cubicBezTo>
                  <a:cubicBezTo>
                    <a:pt x="4295140" y="34290"/>
                    <a:pt x="4235450" y="0"/>
                    <a:pt x="4166870" y="0"/>
                  </a:cubicBezTo>
                  <a:cubicBezTo>
                    <a:pt x="4098290" y="0"/>
                    <a:pt x="4038600" y="34290"/>
                    <a:pt x="4001770" y="86360"/>
                  </a:cubicBezTo>
                  <a:cubicBezTo>
                    <a:pt x="3964940" y="34290"/>
                    <a:pt x="3903980" y="0"/>
                    <a:pt x="3836670" y="0"/>
                  </a:cubicBezTo>
                  <a:cubicBezTo>
                    <a:pt x="3768090" y="0"/>
                    <a:pt x="3707130" y="34290"/>
                    <a:pt x="3671570" y="86360"/>
                  </a:cubicBezTo>
                  <a:cubicBezTo>
                    <a:pt x="3634740" y="34290"/>
                    <a:pt x="3575050" y="0"/>
                    <a:pt x="3506470" y="0"/>
                  </a:cubicBezTo>
                  <a:cubicBezTo>
                    <a:pt x="3437890" y="0"/>
                    <a:pt x="3378200" y="34290"/>
                    <a:pt x="3341370" y="86360"/>
                  </a:cubicBezTo>
                  <a:cubicBezTo>
                    <a:pt x="3304540" y="34290"/>
                    <a:pt x="3244850" y="0"/>
                    <a:pt x="3176270" y="0"/>
                  </a:cubicBezTo>
                  <a:cubicBezTo>
                    <a:pt x="3107690" y="0"/>
                    <a:pt x="3048000" y="34290"/>
                    <a:pt x="3011170" y="86360"/>
                  </a:cubicBezTo>
                  <a:cubicBezTo>
                    <a:pt x="2974340" y="34290"/>
                    <a:pt x="2914650" y="0"/>
                    <a:pt x="2846070" y="0"/>
                  </a:cubicBezTo>
                  <a:cubicBezTo>
                    <a:pt x="2777490" y="0"/>
                    <a:pt x="2716530" y="34290"/>
                    <a:pt x="2680970" y="86360"/>
                  </a:cubicBezTo>
                  <a:cubicBezTo>
                    <a:pt x="2644140" y="34290"/>
                    <a:pt x="2583180" y="0"/>
                    <a:pt x="2515870" y="0"/>
                  </a:cubicBezTo>
                  <a:cubicBezTo>
                    <a:pt x="2447290" y="0"/>
                    <a:pt x="2387600" y="34290"/>
                    <a:pt x="2350770" y="86360"/>
                  </a:cubicBezTo>
                  <a:cubicBezTo>
                    <a:pt x="2313940" y="34290"/>
                    <a:pt x="2254250" y="0"/>
                    <a:pt x="2185670" y="0"/>
                  </a:cubicBezTo>
                  <a:cubicBezTo>
                    <a:pt x="2117090" y="0"/>
                    <a:pt x="2057400" y="34290"/>
                    <a:pt x="2020570" y="86360"/>
                  </a:cubicBezTo>
                  <a:cubicBezTo>
                    <a:pt x="1983740" y="34290"/>
                    <a:pt x="1924050" y="0"/>
                    <a:pt x="1855470" y="0"/>
                  </a:cubicBezTo>
                  <a:cubicBezTo>
                    <a:pt x="1786890" y="0"/>
                    <a:pt x="1727200" y="34290"/>
                    <a:pt x="1690370" y="86360"/>
                  </a:cubicBezTo>
                  <a:cubicBezTo>
                    <a:pt x="1653540" y="34290"/>
                    <a:pt x="1593850" y="0"/>
                    <a:pt x="1525270" y="0"/>
                  </a:cubicBezTo>
                  <a:cubicBezTo>
                    <a:pt x="1456690" y="0"/>
                    <a:pt x="1395730" y="34290"/>
                    <a:pt x="1360170" y="86360"/>
                  </a:cubicBezTo>
                  <a:cubicBezTo>
                    <a:pt x="1324610" y="34290"/>
                    <a:pt x="1263650" y="0"/>
                    <a:pt x="1195070" y="0"/>
                  </a:cubicBezTo>
                  <a:cubicBezTo>
                    <a:pt x="1126490" y="0"/>
                    <a:pt x="1066800" y="34290"/>
                    <a:pt x="1029970" y="86360"/>
                  </a:cubicBezTo>
                  <a:cubicBezTo>
                    <a:pt x="990600" y="34290"/>
                    <a:pt x="930910" y="0"/>
                    <a:pt x="862330" y="0"/>
                  </a:cubicBezTo>
                  <a:cubicBezTo>
                    <a:pt x="793750" y="0"/>
                    <a:pt x="734060" y="34290"/>
                    <a:pt x="697230" y="86360"/>
                  </a:cubicBezTo>
                  <a:cubicBezTo>
                    <a:pt x="660400" y="34290"/>
                    <a:pt x="600710" y="0"/>
                    <a:pt x="532130" y="0"/>
                  </a:cubicBezTo>
                  <a:cubicBezTo>
                    <a:pt x="463550" y="0"/>
                    <a:pt x="402590" y="34290"/>
                    <a:pt x="367030" y="86360"/>
                  </a:cubicBezTo>
                  <a:cubicBezTo>
                    <a:pt x="360680" y="76200"/>
                    <a:pt x="353060" y="67310"/>
                    <a:pt x="344170" y="59690"/>
                  </a:cubicBezTo>
                  <a:cubicBezTo>
                    <a:pt x="306070" y="21590"/>
                    <a:pt x="254000" y="0"/>
                    <a:pt x="201930" y="0"/>
                  </a:cubicBezTo>
                  <a:cubicBezTo>
                    <a:pt x="148590" y="0"/>
                    <a:pt x="96520" y="21590"/>
                    <a:pt x="59690" y="59690"/>
                  </a:cubicBezTo>
                  <a:cubicBezTo>
                    <a:pt x="21590" y="96520"/>
                    <a:pt x="0" y="148590"/>
                    <a:pt x="0" y="201930"/>
                  </a:cubicBezTo>
                  <a:cubicBezTo>
                    <a:pt x="0" y="255270"/>
                    <a:pt x="21590" y="307340"/>
                    <a:pt x="59690" y="344170"/>
                  </a:cubicBezTo>
                  <a:cubicBezTo>
                    <a:pt x="68580" y="353060"/>
                    <a:pt x="77470" y="359410"/>
                    <a:pt x="86360" y="367030"/>
                  </a:cubicBezTo>
                  <a:cubicBezTo>
                    <a:pt x="34290" y="403860"/>
                    <a:pt x="0" y="463550"/>
                    <a:pt x="0" y="532130"/>
                  </a:cubicBezTo>
                  <a:cubicBezTo>
                    <a:pt x="0" y="600710"/>
                    <a:pt x="34290" y="660400"/>
                    <a:pt x="86360" y="697230"/>
                  </a:cubicBezTo>
                  <a:cubicBezTo>
                    <a:pt x="34290" y="734060"/>
                    <a:pt x="0" y="793750"/>
                    <a:pt x="0" y="862330"/>
                  </a:cubicBezTo>
                  <a:cubicBezTo>
                    <a:pt x="0" y="930910"/>
                    <a:pt x="34290" y="990600"/>
                    <a:pt x="86360" y="1027430"/>
                  </a:cubicBezTo>
                  <a:cubicBezTo>
                    <a:pt x="34290" y="1064260"/>
                    <a:pt x="0" y="1123950"/>
                    <a:pt x="0" y="1192530"/>
                  </a:cubicBezTo>
                  <a:cubicBezTo>
                    <a:pt x="0" y="1261110"/>
                    <a:pt x="34290" y="1322070"/>
                    <a:pt x="86360" y="1357630"/>
                  </a:cubicBezTo>
                  <a:cubicBezTo>
                    <a:pt x="34290" y="1393190"/>
                    <a:pt x="0" y="1454150"/>
                    <a:pt x="0" y="1522730"/>
                  </a:cubicBezTo>
                  <a:cubicBezTo>
                    <a:pt x="0" y="1591310"/>
                    <a:pt x="34290" y="1651000"/>
                    <a:pt x="86360" y="1687830"/>
                  </a:cubicBezTo>
                  <a:cubicBezTo>
                    <a:pt x="34290" y="1724660"/>
                    <a:pt x="0" y="1784350"/>
                    <a:pt x="0" y="1852930"/>
                  </a:cubicBezTo>
                  <a:cubicBezTo>
                    <a:pt x="0" y="1921510"/>
                    <a:pt x="34290" y="1981200"/>
                    <a:pt x="86360" y="2018030"/>
                  </a:cubicBezTo>
                  <a:cubicBezTo>
                    <a:pt x="34290" y="2054860"/>
                    <a:pt x="0" y="2114550"/>
                    <a:pt x="0" y="2183130"/>
                  </a:cubicBezTo>
                  <a:cubicBezTo>
                    <a:pt x="0" y="2251710"/>
                    <a:pt x="34290" y="2311400"/>
                    <a:pt x="86360" y="2348230"/>
                  </a:cubicBezTo>
                  <a:cubicBezTo>
                    <a:pt x="34290" y="2385060"/>
                    <a:pt x="0" y="2444750"/>
                    <a:pt x="0" y="2513330"/>
                  </a:cubicBezTo>
                  <a:cubicBezTo>
                    <a:pt x="0" y="2581910"/>
                    <a:pt x="34290" y="2642870"/>
                    <a:pt x="86360" y="2678430"/>
                  </a:cubicBezTo>
                  <a:cubicBezTo>
                    <a:pt x="34290" y="2713990"/>
                    <a:pt x="0" y="2774950"/>
                    <a:pt x="0" y="2843530"/>
                  </a:cubicBezTo>
                  <a:cubicBezTo>
                    <a:pt x="0" y="2912110"/>
                    <a:pt x="34290" y="2971800"/>
                    <a:pt x="86360" y="3008630"/>
                  </a:cubicBezTo>
                  <a:cubicBezTo>
                    <a:pt x="34290" y="3045460"/>
                    <a:pt x="0" y="3105150"/>
                    <a:pt x="0" y="3173730"/>
                  </a:cubicBezTo>
                  <a:cubicBezTo>
                    <a:pt x="0" y="3242310"/>
                    <a:pt x="34290" y="3302000"/>
                    <a:pt x="86360" y="3338830"/>
                  </a:cubicBezTo>
                  <a:cubicBezTo>
                    <a:pt x="34290" y="3375660"/>
                    <a:pt x="0" y="3435350"/>
                    <a:pt x="0" y="3503930"/>
                  </a:cubicBezTo>
                  <a:cubicBezTo>
                    <a:pt x="0" y="3572510"/>
                    <a:pt x="34290" y="3633470"/>
                    <a:pt x="86360" y="3669030"/>
                  </a:cubicBezTo>
                  <a:cubicBezTo>
                    <a:pt x="34290" y="3705860"/>
                    <a:pt x="0" y="3766820"/>
                    <a:pt x="0" y="3834130"/>
                  </a:cubicBezTo>
                  <a:cubicBezTo>
                    <a:pt x="0" y="3901440"/>
                    <a:pt x="34290" y="3962400"/>
                    <a:pt x="86360" y="3999230"/>
                  </a:cubicBezTo>
                  <a:cubicBezTo>
                    <a:pt x="34290" y="4036060"/>
                    <a:pt x="0" y="4095750"/>
                    <a:pt x="0" y="4164330"/>
                  </a:cubicBezTo>
                  <a:cubicBezTo>
                    <a:pt x="0" y="4232910"/>
                    <a:pt x="34290" y="4292600"/>
                    <a:pt x="86360" y="4329430"/>
                  </a:cubicBezTo>
                  <a:cubicBezTo>
                    <a:pt x="34290" y="4366260"/>
                    <a:pt x="0" y="4425950"/>
                    <a:pt x="0" y="4494530"/>
                  </a:cubicBezTo>
                  <a:cubicBezTo>
                    <a:pt x="0" y="4563110"/>
                    <a:pt x="34290" y="4622800"/>
                    <a:pt x="86360" y="4659630"/>
                  </a:cubicBezTo>
                  <a:cubicBezTo>
                    <a:pt x="34290" y="4696460"/>
                    <a:pt x="0" y="4756150"/>
                    <a:pt x="0" y="4824730"/>
                  </a:cubicBezTo>
                  <a:cubicBezTo>
                    <a:pt x="0" y="4893310"/>
                    <a:pt x="34290" y="4954270"/>
                    <a:pt x="86360" y="4989830"/>
                  </a:cubicBezTo>
                  <a:cubicBezTo>
                    <a:pt x="34290" y="5025390"/>
                    <a:pt x="0" y="5086350"/>
                    <a:pt x="0" y="5154930"/>
                  </a:cubicBezTo>
                  <a:cubicBezTo>
                    <a:pt x="0" y="5223510"/>
                    <a:pt x="34290" y="5283200"/>
                    <a:pt x="86360" y="5320030"/>
                  </a:cubicBezTo>
                  <a:cubicBezTo>
                    <a:pt x="34290" y="5356860"/>
                    <a:pt x="0" y="5416550"/>
                    <a:pt x="0" y="5485130"/>
                  </a:cubicBezTo>
                  <a:cubicBezTo>
                    <a:pt x="0" y="5553710"/>
                    <a:pt x="34290" y="5613400"/>
                    <a:pt x="86360" y="5650230"/>
                  </a:cubicBezTo>
                  <a:cubicBezTo>
                    <a:pt x="34290" y="5687060"/>
                    <a:pt x="0" y="5746750"/>
                    <a:pt x="0" y="5815330"/>
                  </a:cubicBezTo>
                  <a:cubicBezTo>
                    <a:pt x="0" y="5883910"/>
                    <a:pt x="34290" y="5944870"/>
                    <a:pt x="86360" y="5980430"/>
                  </a:cubicBezTo>
                  <a:cubicBezTo>
                    <a:pt x="76200" y="5986780"/>
                    <a:pt x="67310" y="5994400"/>
                    <a:pt x="59690" y="6003290"/>
                  </a:cubicBezTo>
                  <a:cubicBezTo>
                    <a:pt x="22860" y="6041390"/>
                    <a:pt x="0" y="6093460"/>
                    <a:pt x="0" y="6145530"/>
                  </a:cubicBezTo>
                  <a:cubicBezTo>
                    <a:pt x="0" y="6198870"/>
                    <a:pt x="20320" y="6249670"/>
                    <a:pt x="59690" y="6287770"/>
                  </a:cubicBezTo>
                  <a:cubicBezTo>
                    <a:pt x="97790" y="6325870"/>
                    <a:pt x="148590" y="6347460"/>
                    <a:pt x="201930" y="6347460"/>
                  </a:cubicBezTo>
                  <a:cubicBezTo>
                    <a:pt x="256540" y="6347460"/>
                    <a:pt x="307340" y="6325870"/>
                    <a:pt x="344170" y="6287770"/>
                  </a:cubicBezTo>
                  <a:cubicBezTo>
                    <a:pt x="353060" y="6278880"/>
                    <a:pt x="359410" y="6269990"/>
                    <a:pt x="367030" y="6261100"/>
                  </a:cubicBezTo>
                  <a:cubicBezTo>
                    <a:pt x="403860" y="6313170"/>
                    <a:pt x="463550" y="6347460"/>
                    <a:pt x="532130" y="6347460"/>
                  </a:cubicBezTo>
                  <a:cubicBezTo>
                    <a:pt x="600710" y="6347460"/>
                    <a:pt x="660400" y="6313170"/>
                    <a:pt x="697230" y="6261100"/>
                  </a:cubicBezTo>
                  <a:cubicBezTo>
                    <a:pt x="734060" y="6313170"/>
                    <a:pt x="793750" y="6347460"/>
                    <a:pt x="862330" y="6347460"/>
                  </a:cubicBezTo>
                  <a:cubicBezTo>
                    <a:pt x="930910" y="6347460"/>
                    <a:pt x="990600" y="6313170"/>
                    <a:pt x="1027430" y="6261100"/>
                  </a:cubicBezTo>
                  <a:cubicBezTo>
                    <a:pt x="1064260" y="6313170"/>
                    <a:pt x="1123950" y="6347460"/>
                    <a:pt x="1192530" y="6347460"/>
                  </a:cubicBezTo>
                  <a:cubicBezTo>
                    <a:pt x="1261110" y="6347460"/>
                    <a:pt x="1320800" y="6313170"/>
                    <a:pt x="1357630" y="6261100"/>
                  </a:cubicBezTo>
                  <a:cubicBezTo>
                    <a:pt x="1394460" y="6313170"/>
                    <a:pt x="1455420" y="6347460"/>
                    <a:pt x="1522730" y="6347460"/>
                  </a:cubicBezTo>
                  <a:cubicBezTo>
                    <a:pt x="1591310" y="6347460"/>
                    <a:pt x="1651000" y="6313170"/>
                    <a:pt x="1687830" y="6261100"/>
                  </a:cubicBezTo>
                  <a:cubicBezTo>
                    <a:pt x="1724660" y="6313170"/>
                    <a:pt x="1784350" y="6347460"/>
                    <a:pt x="1852930" y="6347460"/>
                  </a:cubicBezTo>
                  <a:cubicBezTo>
                    <a:pt x="1921510" y="6347460"/>
                    <a:pt x="1981200" y="6313170"/>
                    <a:pt x="2018030" y="6261100"/>
                  </a:cubicBezTo>
                  <a:cubicBezTo>
                    <a:pt x="2054860" y="6313170"/>
                    <a:pt x="2114550" y="6347460"/>
                    <a:pt x="2183130" y="6347460"/>
                  </a:cubicBezTo>
                  <a:cubicBezTo>
                    <a:pt x="2251710" y="6347460"/>
                    <a:pt x="2311400" y="6313170"/>
                    <a:pt x="2348230" y="6261100"/>
                  </a:cubicBezTo>
                  <a:cubicBezTo>
                    <a:pt x="2385060" y="6313170"/>
                    <a:pt x="2444750" y="6347460"/>
                    <a:pt x="2513330" y="6347460"/>
                  </a:cubicBezTo>
                  <a:cubicBezTo>
                    <a:pt x="2581910" y="6347460"/>
                    <a:pt x="2642870" y="6313170"/>
                    <a:pt x="2678430" y="6261100"/>
                  </a:cubicBezTo>
                  <a:cubicBezTo>
                    <a:pt x="2715260" y="6313170"/>
                    <a:pt x="2776220" y="6347460"/>
                    <a:pt x="2843530" y="6347460"/>
                  </a:cubicBezTo>
                  <a:cubicBezTo>
                    <a:pt x="2912110" y="6347460"/>
                    <a:pt x="2971800" y="6313170"/>
                    <a:pt x="3008630" y="6261100"/>
                  </a:cubicBezTo>
                  <a:cubicBezTo>
                    <a:pt x="3045460" y="6313170"/>
                    <a:pt x="3105150" y="6347460"/>
                    <a:pt x="3173730" y="6347460"/>
                  </a:cubicBezTo>
                  <a:cubicBezTo>
                    <a:pt x="3242310" y="6347460"/>
                    <a:pt x="3302000" y="6313170"/>
                    <a:pt x="3338830" y="6261100"/>
                  </a:cubicBezTo>
                  <a:cubicBezTo>
                    <a:pt x="3375660" y="6313170"/>
                    <a:pt x="3435350" y="6347460"/>
                    <a:pt x="3503930" y="6347460"/>
                  </a:cubicBezTo>
                  <a:cubicBezTo>
                    <a:pt x="3572510" y="6347460"/>
                    <a:pt x="3632200" y="6313170"/>
                    <a:pt x="3669030" y="6261100"/>
                  </a:cubicBezTo>
                  <a:cubicBezTo>
                    <a:pt x="3705860" y="6313170"/>
                    <a:pt x="3765550" y="6347460"/>
                    <a:pt x="3834130" y="6347460"/>
                  </a:cubicBezTo>
                  <a:cubicBezTo>
                    <a:pt x="3902710" y="6347460"/>
                    <a:pt x="3963670" y="6313170"/>
                    <a:pt x="3999230" y="6261100"/>
                  </a:cubicBezTo>
                  <a:cubicBezTo>
                    <a:pt x="4036060" y="6313170"/>
                    <a:pt x="4095750" y="6347460"/>
                    <a:pt x="4164330" y="6347460"/>
                  </a:cubicBezTo>
                  <a:cubicBezTo>
                    <a:pt x="4232910" y="6347460"/>
                    <a:pt x="4292600" y="6313170"/>
                    <a:pt x="4329430" y="6261100"/>
                  </a:cubicBezTo>
                  <a:cubicBezTo>
                    <a:pt x="4366260" y="6313170"/>
                    <a:pt x="4425950" y="6347460"/>
                    <a:pt x="4494530" y="6347460"/>
                  </a:cubicBezTo>
                  <a:cubicBezTo>
                    <a:pt x="4563110" y="6347460"/>
                    <a:pt x="4622800" y="6313170"/>
                    <a:pt x="4659630" y="6261100"/>
                  </a:cubicBezTo>
                  <a:cubicBezTo>
                    <a:pt x="4696460" y="6313170"/>
                    <a:pt x="4756150" y="6347460"/>
                    <a:pt x="4824730" y="6347460"/>
                  </a:cubicBezTo>
                  <a:cubicBezTo>
                    <a:pt x="4893310" y="6347460"/>
                    <a:pt x="4954270" y="6313170"/>
                    <a:pt x="4989830" y="6261100"/>
                  </a:cubicBezTo>
                  <a:cubicBezTo>
                    <a:pt x="5026660" y="6313170"/>
                    <a:pt x="5087620" y="6347460"/>
                    <a:pt x="5154930" y="6347460"/>
                  </a:cubicBezTo>
                  <a:cubicBezTo>
                    <a:pt x="5223510" y="6347460"/>
                    <a:pt x="5283200" y="6313170"/>
                    <a:pt x="5320030" y="6261100"/>
                  </a:cubicBezTo>
                  <a:cubicBezTo>
                    <a:pt x="5356860" y="6313170"/>
                    <a:pt x="5416550" y="6347460"/>
                    <a:pt x="5485130" y="6347460"/>
                  </a:cubicBezTo>
                  <a:cubicBezTo>
                    <a:pt x="5553710" y="6347460"/>
                    <a:pt x="5613400" y="6313170"/>
                    <a:pt x="5650230" y="6261100"/>
                  </a:cubicBezTo>
                  <a:cubicBezTo>
                    <a:pt x="5687060" y="6313170"/>
                    <a:pt x="5746750" y="6347460"/>
                    <a:pt x="5815330" y="6347460"/>
                  </a:cubicBezTo>
                  <a:cubicBezTo>
                    <a:pt x="5883910" y="6347460"/>
                    <a:pt x="5943600" y="6313170"/>
                    <a:pt x="5980430" y="6261100"/>
                  </a:cubicBezTo>
                  <a:cubicBezTo>
                    <a:pt x="5986780" y="6271260"/>
                    <a:pt x="5994400" y="6280150"/>
                    <a:pt x="6003290" y="6287770"/>
                  </a:cubicBezTo>
                  <a:cubicBezTo>
                    <a:pt x="6041390" y="6325870"/>
                    <a:pt x="6092190" y="6347460"/>
                    <a:pt x="6145530" y="6347460"/>
                  </a:cubicBezTo>
                  <a:cubicBezTo>
                    <a:pt x="6198870" y="6347460"/>
                    <a:pt x="6249670" y="6325870"/>
                    <a:pt x="6287770" y="6287770"/>
                  </a:cubicBezTo>
                  <a:cubicBezTo>
                    <a:pt x="6325870" y="6249670"/>
                    <a:pt x="6347460" y="6198870"/>
                    <a:pt x="6347460" y="6145530"/>
                  </a:cubicBezTo>
                  <a:cubicBezTo>
                    <a:pt x="6347460" y="6092190"/>
                    <a:pt x="6325870" y="6040120"/>
                    <a:pt x="6287770" y="6003290"/>
                  </a:cubicBezTo>
                  <a:cubicBezTo>
                    <a:pt x="6278880" y="5994400"/>
                    <a:pt x="6269990" y="5988050"/>
                    <a:pt x="6261100" y="5980430"/>
                  </a:cubicBezTo>
                  <a:cubicBezTo>
                    <a:pt x="6313170" y="5943600"/>
                    <a:pt x="6347460" y="5883910"/>
                    <a:pt x="6347460" y="5815330"/>
                  </a:cubicBezTo>
                  <a:cubicBezTo>
                    <a:pt x="6347460" y="5746750"/>
                    <a:pt x="6313170" y="5687060"/>
                    <a:pt x="6261100" y="5650230"/>
                  </a:cubicBezTo>
                  <a:cubicBezTo>
                    <a:pt x="6313170" y="5613400"/>
                    <a:pt x="6347460" y="5553710"/>
                    <a:pt x="6347460" y="5485130"/>
                  </a:cubicBezTo>
                  <a:cubicBezTo>
                    <a:pt x="6347460" y="5416550"/>
                    <a:pt x="6313170" y="5356860"/>
                    <a:pt x="6261100" y="5320030"/>
                  </a:cubicBezTo>
                  <a:cubicBezTo>
                    <a:pt x="6313170" y="5283200"/>
                    <a:pt x="6347460" y="5223510"/>
                    <a:pt x="6347460" y="5154930"/>
                  </a:cubicBezTo>
                  <a:cubicBezTo>
                    <a:pt x="6347460" y="5086350"/>
                    <a:pt x="6313170" y="5025390"/>
                    <a:pt x="6261100" y="4989830"/>
                  </a:cubicBezTo>
                  <a:cubicBezTo>
                    <a:pt x="6313170" y="4953000"/>
                    <a:pt x="6347460" y="4892040"/>
                    <a:pt x="6347460" y="4824730"/>
                  </a:cubicBezTo>
                  <a:cubicBezTo>
                    <a:pt x="6347460" y="4756150"/>
                    <a:pt x="6313170" y="4696460"/>
                    <a:pt x="6261100" y="4659630"/>
                  </a:cubicBezTo>
                  <a:cubicBezTo>
                    <a:pt x="6313170" y="4622800"/>
                    <a:pt x="6347460" y="4563110"/>
                    <a:pt x="6347460" y="4494530"/>
                  </a:cubicBezTo>
                  <a:cubicBezTo>
                    <a:pt x="6347460" y="4425950"/>
                    <a:pt x="6313170" y="4366260"/>
                    <a:pt x="6261100" y="4329430"/>
                  </a:cubicBezTo>
                  <a:cubicBezTo>
                    <a:pt x="6313170" y="4292600"/>
                    <a:pt x="6347460" y="4232910"/>
                    <a:pt x="6347460" y="4164330"/>
                  </a:cubicBezTo>
                  <a:cubicBezTo>
                    <a:pt x="6347460" y="4095750"/>
                    <a:pt x="6313170" y="4036060"/>
                    <a:pt x="6261100" y="3999230"/>
                  </a:cubicBezTo>
                  <a:cubicBezTo>
                    <a:pt x="6313170" y="3962400"/>
                    <a:pt x="6347460" y="3901440"/>
                    <a:pt x="6347460" y="3834130"/>
                  </a:cubicBezTo>
                  <a:cubicBezTo>
                    <a:pt x="6347460" y="3765550"/>
                    <a:pt x="6313170" y="3704590"/>
                    <a:pt x="6261100" y="3669030"/>
                  </a:cubicBezTo>
                  <a:cubicBezTo>
                    <a:pt x="6313170" y="3632200"/>
                    <a:pt x="6347460" y="3572510"/>
                    <a:pt x="6347460" y="3503930"/>
                  </a:cubicBezTo>
                  <a:cubicBezTo>
                    <a:pt x="6347460" y="3435350"/>
                    <a:pt x="6313170" y="3375660"/>
                    <a:pt x="6261100" y="3338830"/>
                  </a:cubicBezTo>
                  <a:cubicBezTo>
                    <a:pt x="6313170" y="3302000"/>
                    <a:pt x="6347460" y="3242310"/>
                    <a:pt x="6347460" y="3173730"/>
                  </a:cubicBezTo>
                  <a:cubicBezTo>
                    <a:pt x="6347460" y="3105150"/>
                    <a:pt x="6313170" y="3045460"/>
                    <a:pt x="6261100" y="3008630"/>
                  </a:cubicBezTo>
                  <a:cubicBezTo>
                    <a:pt x="6313170" y="2971800"/>
                    <a:pt x="6347460" y="2912110"/>
                    <a:pt x="6347460" y="2843530"/>
                  </a:cubicBezTo>
                  <a:cubicBezTo>
                    <a:pt x="6347460" y="2774950"/>
                    <a:pt x="6313170" y="2713990"/>
                    <a:pt x="6261100" y="2678430"/>
                  </a:cubicBezTo>
                  <a:cubicBezTo>
                    <a:pt x="6313170" y="2641600"/>
                    <a:pt x="6347460" y="2580640"/>
                    <a:pt x="6347460" y="2513330"/>
                  </a:cubicBezTo>
                  <a:cubicBezTo>
                    <a:pt x="6347460" y="2444750"/>
                    <a:pt x="6313170" y="2383790"/>
                    <a:pt x="6261100" y="2348230"/>
                  </a:cubicBezTo>
                  <a:cubicBezTo>
                    <a:pt x="6313170" y="2311400"/>
                    <a:pt x="6347460" y="2251710"/>
                    <a:pt x="6347460" y="2183130"/>
                  </a:cubicBezTo>
                  <a:cubicBezTo>
                    <a:pt x="6347460" y="2114550"/>
                    <a:pt x="6313170" y="2054860"/>
                    <a:pt x="6261100" y="2018030"/>
                  </a:cubicBezTo>
                  <a:cubicBezTo>
                    <a:pt x="6313170" y="1981200"/>
                    <a:pt x="6347460" y="1921510"/>
                    <a:pt x="6347460" y="1852930"/>
                  </a:cubicBezTo>
                  <a:cubicBezTo>
                    <a:pt x="6347460" y="1784350"/>
                    <a:pt x="6313170" y="1724660"/>
                    <a:pt x="6261100" y="1687830"/>
                  </a:cubicBezTo>
                  <a:cubicBezTo>
                    <a:pt x="6313170" y="1651000"/>
                    <a:pt x="6347460" y="1591310"/>
                    <a:pt x="6347460" y="1522730"/>
                  </a:cubicBezTo>
                  <a:cubicBezTo>
                    <a:pt x="6347460" y="1454150"/>
                    <a:pt x="6313170" y="1393190"/>
                    <a:pt x="6261100" y="1357630"/>
                  </a:cubicBezTo>
                  <a:cubicBezTo>
                    <a:pt x="6313170" y="1322070"/>
                    <a:pt x="6347460" y="1261110"/>
                    <a:pt x="6347460" y="1192530"/>
                  </a:cubicBezTo>
                  <a:cubicBezTo>
                    <a:pt x="6347460" y="1123950"/>
                    <a:pt x="6313170" y="1064260"/>
                    <a:pt x="6261100" y="1027430"/>
                  </a:cubicBezTo>
                  <a:cubicBezTo>
                    <a:pt x="6313170" y="990600"/>
                    <a:pt x="6347460" y="930910"/>
                    <a:pt x="6347460" y="862330"/>
                  </a:cubicBezTo>
                  <a:cubicBezTo>
                    <a:pt x="6347460" y="793750"/>
                    <a:pt x="6313170" y="734060"/>
                    <a:pt x="6261100" y="697230"/>
                  </a:cubicBezTo>
                  <a:cubicBezTo>
                    <a:pt x="6315710" y="660400"/>
                    <a:pt x="6350000" y="600710"/>
                    <a:pt x="6350000" y="532130"/>
                  </a:cubicBezTo>
                  <a:close/>
                </a:path>
              </a:pathLst>
            </a:custGeom>
            <a:solidFill>
              <a:srgbClr val="A2C6D5"/>
            </a:solid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358140" y="358140"/>
              <a:ext cx="5632450" cy="5633720"/>
            </a:xfrm>
            <a:custGeom>
              <a:avLst/>
              <a:gdLst/>
              <a:ahLst/>
              <a:cxnLst/>
              <a:rect r="r" b="b" t="t" l="l"/>
              <a:pathLst>
                <a:path h="5633720" w="5632450">
                  <a:moveTo>
                    <a:pt x="0" y="0"/>
                  </a:moveTo>
                  <a:lnTo>
                    <a:pt x="5632450" y="0"/>
                  </a:lnTo>
                  <a:lnTo>
                    <a:pt x="5632450" y="5633720"/>
                  </a:lnTo>
                  <a:lnTo>
                    <a:pt x="0" y="5633720"/>
                  </a:lnTo>
                  <a:close/>
                </a:path>
              </a:pathLst>
            </a:custGeom>
            <a:blipFill>
              <a:blip r:embed="rId6"/>
              <a:stretch>
                <a:fillRect l="-24880" t="0" r="-24880" b="0"/>
              </a:stretch>
            </a:blipFill>
          </p:spPr>
        </p:sp>
      </p:grpSp>
      <p:grpSp>
        <p:nvGrpSpPr>
          <p:cNvPr name="Group 24" id="24"/>
          <p:cNvGrpSpPr>
            <a:grpSpLocks noChangeAspect="true"/>
          </p:cNvGrpSpPr>
          <p:nvPr/>
        </p:nvGrpSpPr>
        <p:grpSpPr>
          <a:xfrm rot="0">
            <a:off x="7125499" y="2769582"/>
            <a:ext cx="4037001" cy="4037001"/>
            <a:chOff x="0" y="0"/>
            <a:chExt cx="6350000" cy="63500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6350000" cy="6347460"/>
            </a:xfrm>
            <a:custGeom>
              <a:avLst/>
              <a:gdLst/>
              <a:ahLst/>
              <a:cxnLst/>
              <a:rect r="r" b="b" t="t" l="l"/>
              <a:pathLst>
                <a:path h="6347460" w="6350000">
                  <a:moveTo>
                    <a:pt x="6350000" y="532130"/>
                  </a:moveTo>
                  <a:cubicBezTo>
                    <a:pt x="6350000" y="463550"/>
                    <a:pt x="6315710" y="402590"/>
                    <a:pt x="6263640" y="367030"/>
                  </a:cubicBezTo>
                  <a:cubicBezTo>
                    <a:pt x="6273800" y="360680"/>
                    <a:pt x="6282690" y="353060"/>
                    <a:pt x="6290310" y="344170"/>
                  </a:cubicBezTo>
                  <a:cubicBezTo>
                    <a:pt x="6328410" y="306070"/>
                    <a:pt x="6350000" y="255270"/>
                    <a:pt x="6350000" y="201930"/>
                  </a:cubicBezTo>
                  <a:cubicBezTo>
                    <a:pt x="6350000" y="148590"/>
                    <a:pt x="6328410" y="96520"/>
                    <a:pt x="6290310" y="59690"/>
                  </a:cubicBezTo>
                  <a:cubicBezTo>
                    <a:pt x="6252210" y="21590"/>
                    <a:pt x="6200140" y="0"/>
                    <a:pt x="6148070" y="0"/>
                  </a:cubicBezTo>
                  <a:cubicBezTo>
                    <a:pt x="6094730" y="0"/>
                    <a:pt x="6042660" y="21590"/>
                    <a:pt x="6005830" y="59690"/>
                  </a:cubicBezTo>
                  <a:cubicBezTo>
                    <a:pt x="5996940" y="68580"/>
                    <a:pt x="5990590" y="77470"/>
                    <a:pt x="5982970" y="86360"/>
                  </a:cubicBezTo>
                  <a:cubicBezTo>
                    <a:pt x="5946140" y="34290"/>
                    <a:pt x="5886450" y="0"/>
                    <a:pt x="5817870" y="0"/>
                  </a:cubicBezTo>
                  <a:cubicBezTo>
                    <a:pt x="5749290" y="0"/>
                    <a:pt x="5689600" y="34290"/>
                    <a:pt x="5652770" y="86360"/>
                  </a:cubicBezTo>
                  <a:cubicBezTo>
                    <a:pt x="5615940" y="34290"/>
                    <a:pt x="5556250" y="0"/>
                    <a:pt x="5487670" y="0"/>
                  </a:cubicBezTo>
                  <a:cubicBezTo>
                    <a:pt x="5419090" y="0"/>
                    <a:pt x="5359400" y="34290"/>
                    <a:pt x="5322570" y="86360"/>
                  </a:cubicBezTo>
                  <a:cubicBezTo>
                    <a:pt x="5285740" y="34290"/>
                    <a:pt x="5226050" y="0"/>
                    <a:pt x="5157470" y="0"/>
                  </a:cubicBezTo>
                  <a:cubicBezTo>
                    <a:pt x="5088890" y="0"/>
                    <a:pt x="5027930" y="34290"/>
                    <a:pt x="4992370" y="86360"/>
                  </a:cubicBezTo>
                  <a:cubicBezTo>
                    <a:pt x="4955540" y="34290"/>
                    <a:pt x="4894580" y="0"/>
                    <a:pt x="4827270" y="0"/>
                  </a:cubicBezTo>
                  <a:cubicBezTo>
                    <a:pt x="4758690" y="0"/>
                    <a:pt x="4699000" y="34290"/>
                    <a:pt x="4662170" y="86360"/>
                  </a:cubicBezTo>
                  <a:cubicBezTo>
                    <a:pt x="4625340" y="34290"/>
                    <a:pt x="4565650" y="0"/>
                    <a:pt x="4497070" y="0"/>
                  </a:cubicBezTo>
                  <a:cubicBezTo>
                    <a:pt x="4428490" y="0"/>
                    <a:pt x="4368800" y="34290"/>
                    <a:pt x="4331970" y="86360"/>
                  </a:cubicBezTo>
                  <a:cubicBezTo>
                    <a:pt x="4295140" y="34290"/>
                    <a:pt x="4235450" y="0"/>
                    <a:pt x="4166870" y="0"/>
                  </a:cubicBezTo>
                  <a:cubicBezTo>
                    <a:pt x="4098290" y="0"/>
                    <a:pt x="4038600" y="34290"/>
                    <a:pt x="4001770" y="86360"/>
                  </a:cubicBezTo>
                  <a:cubicBezTo>
                    <a:pt x="3964940" y="34290"/>
                    <a:pt x="3903980" y="0"/>
                    <a:pt x="3836670" y="0"/>
                  </a:cubicBezTo>
                  <a:cubicBezTo>
                    <a:pt x="3768090" y="0"/>
                    <a:pt x="3707130" y="34290"/>
                    <a:pt x="3671570" y="86360"/>
                  </a:cubicBezTo>
                  <a:cubicBezTo>
                    <a:pt x="3634740" y="34290"/>
                    <a:pt x="3575050" y="0"/>
                    <a:pt x="3506470" y="0"/>
                  </a:cubicBezTo>
                  <a:cubicBezTo>
                    <a:pt x="3437890" y="0"/>
                    <a:pt x="3378200" y="34290"/>
                    <a:pt x="3341370" y="86360"/>
                  </a:cubicBezTo>
                  <a:cubicBezTo>
                    <a:pt x="3304540" y="34290"/>
                    <a:pt x="3244850" y="0"/>
                    <a:pt x="3176270" y="0"/>
                  </a:cubicBezTo>
                  <a:cubicBezTo>
                    <a:pt x="3107690" y="0"/>
                    <a:pt x="3048000" y="34290"/>
                    <a:pt x="3011170" y="86360"/>
                  </a:cubicBezTo>
                  <a:cubicBezTo>
                    <a:pt x="2974340" y="34290"/>
                    <a:pt x="2914650" y="0"/>
                    <a:pt x="2846070" y="0"/>
                  </a:cubicBezTo>
                  <a:cubicBezTo>
                    <a:pt x="2777490" y="0"/>
                    <a:pt x="2716530" y="34290"/>
                    <a:pt x="2680970" y="86360"/>
                  </a:cubicBezTo>
                  <a:cubicBezTo>
                    <a:pt x="2644140" y="34290"/>
                    <a:pt x="2583180" y="0"/>
                    <a:pt x="2515870" y="0"/>
                  </a:cubicBezTo>
                  <a:cubicBezTo>
                    <a:pt x="2447290" y="0"/>
                    <a:pt x="2387600" y="34290"/>
                    <a:pt x="2350770" y="86360"/>
                  </a:cubicBezTo>
                  <a:cubicBezTo>
                    <a:pt x="2313940" y="34290"/>
                    <a:pt x="2254250" y="0"/>
                    <a:pt x="2185670" y="0"/>
                  </a:cubicBezTo>
                  <a:cubicBezTo>
                    <a:pt x="2117090" y="0"/>
                    <a:pt x="2057400" y="34290"/>
                    <a:pt x="2020570" y="86360"/>
                  </a:cubicBezTo>
                  <a:cubicBezTo>
                    <a:pt x="1983740" y="34290"/>
                    <a:pt x="1924050" y="0"/>
                    <a:pt x="1855470" y="0"/>
                  </a:cubicBezTo>
                  <a:cubicBezTo>
                    <a:pt x="1786890" y="0"/>
                    <a:pt x="1727200" y="34290"/>
                    <a:pt x="1690370" y="86360"/>
                  </a:cubicBezTo>
                  <a:cubicBezTo>
                    <a:pt x="1653540" y="34290"/>
                    <a:pt x="1593850" y="0"/>
                    <a:pt x="1525270" y="0"/>
                  </a:cubicBezTo>
                  <a:cubicBezTo>
                    <a:pt x="1456690" y="0"/>
                    <a:pt x="1395730" y="34290"/>
                    <a:pt x="1360170" y="86360"/>
                  </a:cubicBezTo>
                  <a:cubicBezTo>
                    <a:pt x="1324610" y="34290"/>
                    <a:pt x="1263650" y="0"/>
                    <a:pt x="1195070" y="0"/>
                  </a:cubicBezTo>
                  <a:cubicBezTo>
                    <a:pt x="1126490" y="0"/>
                    <a:pt x="1066800" y="34290"/>
                    <a:pt x="1029970" y="86360"/>
                  </a:cubicBezTo>
                  <a:cubicBezTo>
                    <a:pt x="990600" y="34290"/>
                    <a:pt x="930910" y="0"/>
                    <a:pt x="862330" y="0"/>
                  </a:cubicBezTo>
                  <a:cubicBezTo>
                    <a:pt x="793750" y="0"/>
                    <a:pt x="734060" y="34290"/>
                    <a:pt x="697230" y="86360"/>
                  </a:cubicBezTo>
                  <a:cubicBezTo>
                    <a:pt x="660400" y="34290"/>
                    <a:pt x="600710" y="0"/>
                    <a:pt x="532130" y="0"/>
                  </a:cubicBezTo>
                  <a:cubicBezTo>
                    <a:pt x="463550" y="0"/>
                    <a:pt x="402590" y="34290"/>
                    <a:pt x="367030" y="86360"/>
                  </a:cubicBezTo>
                  <a:cubicBezTo>
                    <a:pt x="360680" y="76200"/>
                    <a:pt x="353060" y="67310"/>
                    <a:pt x="344170" y="59690"/>
                  </a:cubicBezTo>
                  <a:cubicBezTo>
                    <a:pt x="306070" y="21590"/>
                    <a:pt x="254000" y="0"/>
                    <a:pt x="201930" y="0"/>
                  </a:cubicBezTo>
                  <a:cubicBezTo>
                    <a:pt x="148590" y="0"/>
                    <a:pt x="96520" y="21590"/>
                    <a:pt x="59690" y="59690"/>
                  </a:cubicBezTo>
                  <a:cubicBezTo>
                    <a:pt x="21590" y="96520"/>
                    <a:pt x="0" y="148590"/>
                    <a:pt x="0" y="201930"/>
                  </a:cubicBezTo>
                  <a:cubicBezTo>
                    <a:pt x="0" y="255270"/>
                    <a:pt x="21590" y="307340"/>
                    <a:pt x="59690" y="344170"/>
                  </a:cubicBezTo>
                  <a:cubicBezTo>
                    <a:pt x="68580" y="353060"/>
                    <a:pt x="77470" y="359410"/>
                    <a:pt x="86360" y="367030"/>
                  </a:cubicBezTo>
                  <a:cubicBezTo>
                    <a:pt x="34290" y="403860"/>
                    <a:pt x="0" y="463550"/>
                    <a:pt x="0" y="532130"/>
                  </a:cubicBezTo>
                  <a:cubicBezTo>
                    <a:pt x="0" y="600710"/>
                    <a:pt x="34290" y="660400"/>
                    <a:pt x="86360" y="697230"/>
                  </a:cubicBezTo>
                  <a:cubicBezTo>
                    <a:pt x="34290" y="734060"/>
                    <a:pt x="0" y="793750"/>
                    <a:pt x="0" y="862330"/>
                  </a:cubicBezTo>
                  <a:cubicBezTo>
                    <a:pt x="0" y="930910"/>
                    <a:pt x="34290" y="990600"/>
                    <a:pt x="86360" y="1027430"/>
                  </a:cubicBezTo>
                  <a:cubicBezTo>
                    <a:pt x="34290" y="1064260"/>
                    <a:pt x="0" y="1123950"/>
                    <a:pt x="0" y="1192530"/>
                  </a:cubicBezTo>
                  <a:cubicBezTo>
                    <a:pt x="0" y="1261110"/>
                    <a:pt x="34290" y="1322070"/>
                    <a:pt x="86360" y="1357630"/>
                  </a:cubicBezTo>
                  <a:cubicBezTo>
                    <a:pt x="34290" y="1393190"/>
                    <a:pt x="0" y="1454150"/>
                    <a:pt x="0" y="1522730"/>
                  </a:cubicBezTo>
                  <a:cubicBezTo>
                    <a:pt x="0" y="1591310"/>
                    <a:pt x="34290" y="1651000"/>
                    <a:pt x="86360" y="1687830"/>
                  </a:cubicBezTo>
                  <a:cubicBezTo>
                    <a:pt x="34290" y="1724660"/>
                    <a:pt x="0" y="1784350"/>
                    <a:pt x="0" y="1852930"/>
                  </a:cubicBezTo>
                  <a:cubicBezTo>
                    <a:pt x="0" y="1921510"/>
                    <a:pt x="34290" y="1981200"/>
                    <a:pt x="86360" y="2018030"/>
                  </a:cubicBezTo>
                  <a:cubicBezTo>
                    <a:pt x="34290" y="2054860"/>
                    <a:pt x="0" y="2114550"/>
                    <a:pt x="0" y="2183130"/>
                  </a:cubicBezTo>
                  <a:cubicBezTo>
                    <a:pt x="0" y="2251710"/>
                    <a:pt x="34290" y="2311400"/>
                    <a:pt x="86360" y="2348230"/>
                  </a:cubicBezTo>
                  <a:cubicBezTo>
                    <a:pt x="34290" y="2385060"/>
                    <a:pt x="0" y="2444750"/>
                    <a:pt x="0" y="2513330"/>
                  </a:cubicBezTo>
                  <a:cubicBezTo>
                    <a:pt x="0" y="2581910"/>
                    <a:pt x="34290" y="2642870"/>
                    <a:pt x="86360" y="2678430"/>
                  </a:cubicBezTo>
                  <a:cubicBezTo>
                    <a:pt x="34290" y="2713990"/>
                    <a:pt x="0" y="2774950"/>
                    <a:pt x="0" y="2843530"/>
                  </a:cubicBezTo>
                  <a:cubicBezTo>
                    <a:pt x="0" y="2912110"/>
                    <a:pt x="34290" y="2971800"/>
                    <a:pt x="86360" y="3008630"/>
                  </a:cubicBezTo>
                  <a:cubicBezTo>
                    <a:pt x="34290" y="3045460"/>
                    <a:pt x="0" y="3105150"/>
                    <a:pt x="0" y="3173730"/>
                  </a:cubicBezTo>
                  <a:cubicBezTo>
                    <a:pt x="0" y="3242310"/>
                    <a:pt x="34290" y="3302000"/>
                    <a:pt x="86360" y="3338830"/>
                  </a:cubicBezTo>
                  <a:cubicBezTo>
                    <a:pt x="34290" y="3375660"/>
                    <a:pt x="0" y="3435350"/>
                    <a:pt x="0" y="3503930"/>
                  </a:cubicBezTo>
                  <a:cubicBezTo>
                    <a:pt x="0" y="3572510"/>
                    <a:pt x="34290" y="3633470"/>
                    <a:pt x="86360" y="3669030"/>
                  </a:cubicBezTo>
                  <a:cubicBezTo>
                    <a:pt x="34290" y="3705860"/>
                    <a:pt x="0" y="3766820"/>
                    <a:pt x="0" y="3834130"/>
                  </a:cubicBezTo>
                  <a:cubicBezTo>
                    <a:pt x="0" y="3901440"/>
                    <a:pt x="34290" y="3962400"/>
                    <a:pt x="86360" y="3999230"/>
                  </a:cubicBezTo>
                  <a:cubicBezTo>
                    <a:pt x="34290" y="4036060"/>
                    <a:pt x="0" y="4095750"/>
                    <a:pt x="0" y="4164330"/>
                  </a:cubicBezTo>
                  <a:cubicBezTo>
                    <a:pt x="0" y="4232910"/>
                    <a:pt x="34290" y="4292600"/>
                    <a:pt x="86360" y="4329430"/>
                  </a:cubicBezTo>
                  <a:cubicBezTo>
                    <a:pt x="34290" y="4366260"/>
                    <a:pt x="0" y="4425950"/>
                    <a:pt x="0" y="4494530"/>
                  </a:cubicBezTo>
                  <a:cubicBezTo>
                    <a:pt x="0" y="4563110"/>
                    <a:pt x="34290" y="4622800"/>
                    <a:pt x="86360" y="4659630"/>
                  </a:cubicBezTo>
                  <a:cubicBezTo>
                    <a:pt x="34290" y="4696460"/>
                    <a:pt x="0" y="4756150"/>
                    <a:pt x="0" y="4824730"/>
                  </a:cubicBezTo>
                  <a:cubicBezTo>
                    <a:pt x="0" y="4893310"/>
                    <a:pt x="34290" y="4954270"/>
                    <a:pt x="86360" y="4989830"/>
                  </a:cubicBezTo>
                  <a:cubicBezTo>
                    <a:pt x="34290" y="5025390"/>
                    <a:pt x="0" y="5086350"/>
                    <a:pt x="0" y="5154930"/>
                  </a:cubicBezTo>
                  <a:cubicBezTo>
                    <a:pt x="0" y="5223510"/>
                    <a:pt x="34290" y="5283200"/>
                    <a:pt x="86360" y="5320030"/>
                  </a:cubicBezTo>
                  <a:cubicBezTo>
                    <a:pt x="34290" y="5356860"/>
                    <a:pt x="0" y="5416550"/>
                    <a:pt x="0" y="5485130"/>
                  </a:cubicBezTo>
                  <a:cubicBezTo>
                    <a:pt x="0" y="5553710"/>
                    <a:pt x="34290" y="5613400"/>
                    <a:pt x="86360" y="5650230"/>
                  </a:cubicBezTo>
                  <a:cubicBezTo>
                    <a:pt x="34290" y="5687060"/>
                    <a:pt x="0" y="5746750"/>
                    <a:pt x="0" y="5815330"/>
                  </a:cubicBezTo>
                  <a:cubicBezTo>
                    <a:pt x="0" y="5883910"/>
                    <a:pt x="34290" y="5944870"/>
                    <a:pt x="86360" y="5980430"/>
                  </a:cubicBezTo>
                  <a:cubicBezTo>
                    <a:pt x="76200" y="5986780"/>
                    <a:pt x="67310" y="5994400"/>
                    <a:pt x="59690" y="6003290"/>
                  </a:cubicBezTo>
                  <a:cubicBezTo>
                    <a:pt x="22860" y="6041390"/>
                    <a:pt x="0" y="6093460"/>
                    <a:pt x="0" y="6145530"/>
                  </a:cubicBezTo>
                  <a:cubicBezTo>
                    <a:pt x="0" y="6198870"/>
                    <a:pt x="20320" y="6249670"/>
                    <a:pt x="59690" y="6287770"/>
                  </a:cubicBezTo>
                  <a:cubicBezTo>
                    <a:pt x="97790" y="6325870"/>
                    <a:pt x="148590" y="6347460"/>
                    <a:pt x="201930" y="6347460"/>
                  </a:cubicBezTo>
                  <a:cubicBezTo>
                    <a:pt x="256540" y="6347460"/>
                    <a:pt x="307340" y="6325870"/>
                    <a:pt x="344170" y="6287770"/>
                  </a:cubicBezTo>
                  <a:cubicBezTo>
                    <a:pt x="353060" y="6278880"/>
                    <a:pt x="359410" y="6269990"/>
                    <a:pt x="367030" y="6261100"/>
                  </a:cubicBezTo>
                  <a:cubicBezTo>
                    <a:pt x="403860" y="6313170"/>
                    <a:pt x="463550" y="6347460"/>
                    <a:pt x="532130" y="6347460"/>
                  </a:cubicBezTo>
                  <a:cubicBezTo>
                    <a:pt x="600710" y="6347460"/>
                    <a:pt x="660400" y="6313170"/>
                    <a:pt x="697230" y="6261100"/>
                  </a:cubicBezTo>
                  <a:cubicBezTo>
                    <a:pt x="734060" y="6313170"/>
                    <a:pt x="793750" y="6347460"/>
                    <a:pt x="862330" y="6347460"/>
                  </a:cubicBezTo>
                  <a:cubicBezTo>
                    <a:pt x="930910" y="6347460"/>
                    <a:pt x="990600" y="6313170"/>
                    <a:pt x="1027430" y="6261100"/>
                  </a:cubicBezTo>
                  <a:cubicBezTo>
                    <a:pt x="1064260" y="6313170"/>
                    <a:pt x="1123950" y="6347460"/>
                    <a:pt x="1192530" y="6347460"/>
                  </a:cubicBezTo>
                  <a:cubicBezTo>
                    <a:pt x="1261110" y="6347460"/>
                    <a:pt x="1320800" y="6313170"/>
                    <a:pt x="1357630" y="6261100"/>
                  </a:cubicBezTo>
                  <a:cubicBezTo>
                    <a:pt x="1394460" y="6313170"/>
                    <a:pt x="1455420" y="6347460"/>
                    <a:pt x="1522730" y="6347460"/>
                  </a:cubicBezTo>
                  <a:cubicBezTo>
                    <a:pt x="1591310" y="6347460"/>
                    <a:pt x="1651000" y="6313170"/>
                    <a:pt x="1687830" y="6261100"/>
                  </a:cubicBezTo>
                  <a:cubicBezTo>
                    <a:pt x="1724660" y="6313170"/>
                    <a:pt x="1784350" y="6347460"/>
                    <a:pt x="1852930" y="6347460"/>
                  </a:cubicBezTo>
                  <a:cubicBezTo>
                    <a:pt x="1921510" y="6347460"/>
                    <a:pt x="1981200" y="6313170"/>
                    <a:pt x="2018030" y="6261100"/>
                  </a:cubicBezTo>
                  <a:cubicBezTo>
                    <a:pt x="2054860" y="6313170"/>
                    <a:pt x="2114550" y="6347460"/>
                    <a:pt x="2183130" y="6347460"/>
                  </a:cubicBezTo>
                  <a:cubicBezTo>
                    <a:pt x="2251710" y="6347460"/>
                    <a:pt x="2311400" y="6313170"/>
                    <a:pt x="2348230" y="6261100"/>
                  </a:cubicBezTo>
                  <a:cubicBezTo>
                    <a:pt x="2385060" y="6313170"/>
                    <a:pt x="2444750" y="6347460"/>
                    <a:pt x="2513330" y="6347460"/>
                  </a:cubicBezTo>
                  <a:cubicBezTo>
                    <a:pt x="2581910" y="6347460"/>
                    <a:pt x="2642870" y="6313170"/>
                    <a:pt x="2678430" y="6261100"/>
                  </a:cubicBezTo>
                  <a:cubicBezTo>
                    <a:pt x="2715260" y="6313170"/>
                    <a:pt x="2776220" y="6347460"/>
                    <a:pt x="2843530" y="6347460"/>
                  </a:cubicBezTo>
                  <a:cubicBezTo>
                    <a:pt x="2912110" y="6347460"/>
                    <a:pt x="2971800" y="6313170"/>
                    <a:pt x="3008630" y="6261100"/>
                  </a:cubicBezTo>
                  <a:cubicBezTo>
                    <a:pt x="3045460" y="6313170"/>
                    <a:pt x="3105150" y="6347460"/>
                    <a:pt x="3173730" y="6347460"/>
                  </a:cubicBezTo>
                  <a:cubicBezTo>
                    <a:pt x="3242310" y="6347460"/>
                    <a:pt x="3302000" y="6313170"/>
                    <a:pt x="3338830" y="6261100"/>
                  </a:cubicBezTo>
                  <a:cubicBezTo>
                    <a:pt x="3375660" y="6313170"/>
                    <a:pt x="3435350" y="6347460"/>
                    <a:pt x="3503930" y="6347460"/>
                  </a:cubicBezTo>
                  <a:cubicBezTo>
                    <a:pt x="3572510" y="6347460"/>
                    <a:pt x="3632200" y="6313170"/>
                    <a:pt x="3669030" y="6261100"/>
                  </a:cubicBezTo>
                  <a:cubicBezTo>
                    <a:pt x="3705860" y="6313170"/>
                    <a:pt x="3765550" y="6347460"/>
                    <a:pt x="3834130" y="6347460"/>
                  </a:cubicBezTo>
                  <a:cubicBezTo>
                    <a:pt x="3902710" y="6347460"/>
                    <a:pt x="3963670" y="6313170"/>
                    <a:pt x="3999230" y="6261100"/>
                  </a:cubicBezTo>
                  <a:cubicBezTo>
                    <a:pt x="4036060" y="6313170"/>
                    <a:pt x="4095750" y="6347460"/>
                    <a:pt x="4164330" y="6347460"/>
                  </a:cubicBezTo>
                  <a:cubicBezTo>
                    <a:pt x="4232910" y="6347460"/>
                    <a:pt x="4292600" y="6313170"/>
                    <a:pt x="4329430" y="6261100"/>
                  </a:cubicBezTo>
                  <a:cubicBezTo>
                    <a:pt x="4366260" y="6313170"/>
                    <a:pt x="4425950" y="6347460"/>
                    <a:pt x="4494530" y="6347460"/>
                  </a:cubicBezTo>
                  <a:cubicBezTo>
                    <a:pt x="4563110" y="6347460"/>
                    <a:pt x="4622800" y="6313170"/>
                    <a:pt x="4659630" y="6261100"/>
                  </a:cubicBezTo>
                  <a:cubicBezTo>
                    <a:pt x="4696460" y="6313170"/>
                    <a:pt x="4756150" y="6347460"/>
                    <a:pt x="4824730" y="6347460"/>
                  </a:cubicBezTo>
                  <a:cubicBezTo>
                    <a:pt x="4893310" y="6347460"/>
                    <a:pt x="4954270" y="6313170"/>
                    <a:pt x="4989830" y="6261100"/>
                  </a:cubicBezTo>
                  <a:cubicBezTo>
                    <a:pt x="5026660" y="6313170"/>
                    <a:pt x="5087620" y="6347460"/>
                    <a:pt x="5154930" y="6347460"/>
                  </a:cubicBezTo>
                  <a:cubicBezTo>
                    <a:pt x="5223510" y="6347460"/>
                    <a:pt x="5283200" y="6313170"/>
                    <a:pt x="5320030" y="6261100"/>
                  </a:cubicBezTo>
                  <a:cubicBezTo>
                    <a:pt x="5356860" y="6313170"/>
                    <a:pt x="5416550" y="6347460"/>
                    <a:pt x="5485130" y="6347460"/>
                  </a:cubicBezTo>
                  <a:cubicBezTo>
                    <a:pt x="5553710" y="6347460"/>
                    <a:pt x="5613400" y="6313170"/>
                    <a:pt x="5650230" y="6261100"/>
                  </a:cubicBezTo>
                  <a:cubicBezTo>
                    <a:pt x="5687060" y="6313170"/>
                    <a:pt x="5746750" y="6347460"/>
                    <a:pt x="5815330" y="6347460"/>
                  </a:cubicBezTo>
                  <a:cubicBezTo>
                    <a:pt x="5883910" y="6347460"/>
                    <a:pt x="5943600" y="6313170"/>
                    <a:pt x="5980430" y="6261100"/>
                  </a:cubicBezTo>
                  <a:cubicBezTo>
                    <a:pt x="5986780" y="6271260"/>
                    <a:pt x="5994400" y="6280150"/>
                    <a:pt x="6003290" y="6287770"/>
                  </a:cubicBezTo>
                  <a:cubicBezTo>
                    <a:pt x="6041390" y="6325870"/>
                    <a:pt x="6092190" y="6347460"/>
                    <a:pt x="6145530" y="6347460"/>
                  </a:cubicBezTo>
                  <a:cubicBezTo>
                    <a:pt x="6198870" y="6347460"/>
                    <a:pt x="6249670" y="6325870"/>
                    <a:pt x="6287770" y="6287770"/>
                  </a:cubicBezTo>
                  <a:cubicBezTo>
                    <a:pt x="6325870" y="6249670"/>
                    <a:pt x="6347460" y="6198870"/>
                    <a:pt x="6347460" y="6145530"/>
                  </a:cubicBezTo>
                  <a:cubicBezTo>
                    <a:pt x="6347460" y="6092190"/>
                    <a:pt x="6325870" y="6040120"/>
                    <a:pt x="6287770" y="6003290"/>
                  </a:cubicBezTo>
                  <a:cubicBezTo>
                    <a:pt x="6278880" y="5994400"/>
                    <a:pt x="6269990" y="5988050"/>
                    <a:pt x="6261100" y="5980430"/>
                  </a:cubicBezTo>
                  <a:cubicBezTo>
                    <a:pt x="6313170" y="5943600"/>
                    <a:pt x="6347460" y="5883910"/>
                    <a:pt x="6347460" y="5815330"/>
                  </a:cubicBezTo>
                  <a:cubicBezTo>
                    <a:pt x="6347460" y="5746750"/>
                    <a:pt x="6313170" y="5687060"/>
                    <a:pt x="6261100" y="5650230"/>
                  </a:cubicBezTo>
                  <a:cubicBezTo>
                    <a:pt x="6313170" y="5613400"/>
                    <a:pt x="6347460" y="5553710"/>
                    <a:pt x="6347460" y="5485130"/>
                  </a:cubicBezTo>
                  <a:cubicBezTo>
                    <a:pt x="6347460" y="5416550"/>
                    <a:pt x="6313170" y="5356860"/>
                    <a:pt x="6261100" y="5320030"/>
                  </a:cubicBezTo>
                  <a:cubicBezTo>
                    <a:pt x="6313170" y="5283200"/>
                    <a:pt x="6347460" y="5223510"/>
                    <a:pt x="6347460" y="5154930"/>
                  </a:cubicBezTo>
                  <a:cubicBezTo>
                    <a:pt x="6347460" y="5086350"/>
                    <a:pt x="6313170" y="5025390"/>
                    <a:pt x="6261100" y="4989830"/>
                  </a:cubicBezTo>
                  <a:cubicBezTo>
                    <a:pt x="6313170" y="4953000"/>
                    <a:pt x="6347460" y="4892040"/>
                    <a:pt x="6347460" y="4824730"/>
                  </a:cubicBezTo>
                  <a:cubicBezTo>
                    <a:pt x="6347460" y="4756150"/>
                    <a:pt x="6313170" y="4696460"/>
                    <a:pt x="6261100" y="4659630"/>
                  </a:cubicBezTo>
                  <a:cubicBezTo>
                    <a:pt x="6313170" y="4622800"/>
                    <a:pt x="6347460" y="4563110"/>
                    <a:pt x="6347460" y="4494530"/>
                  </a:cubicBezTo>
                  <a:cubicBezTo>
                    <a:pt x="6347460" y="4425950"/>
                    <a:pt x="6313170" y="4366260"/>
                    <a:pt x="6261100" y="4329430"/>
                  </a:cubicBezTo>
                  <a:cubicBezTo>
                    <a:pt x="6313170" y="4292600"/>
                    <a:pt x="6347460" y="4232910"/>
                    <a:pt x="6347460" y="4164330"/>
                  </a:cubicBezTo>
                  <a:cubicBezTo>
                    <a:pt x="6347460" y="4095750"/>
                    <a:pt x="6313170" y="4036060"/>
                    <a:pt x="6261100" y="3999230"/>
                  </a:cubicBezTo>
                  <a:cubicBezTo>
                    <a:pt x="6313170" y="3962400"/>
                    <a:pt x="6347460" y="3901440"/>
                    <a:pt x="6347460" y="3834130"/>
                  </a:cubicBezTo>
                  <a:cubicBezTo>
                    <a:pt x="6347460" y="3765550"/>
                    <a:pt x="6313170" y="3704590"/>
                    <a:pt x="6261100" y="3669030"/>
                  </a:cubicBezTo>
                  <a:cubicBezTo>
                    <a:pt x="6313170" y="3632200"/>
                    <a:pt x="6347460" y="3572510"/>
                    <a:pt x="6347460" y="3503930"/>
                  </a:cubicBezTo>
                  <a:cubicBezTo>
                    <a:pt x="6347460" y="3435350"/>
                    <a:pt x="6313170" y="3375660"/>
                    <a:pt x="6261100" y="3338830"/>
                  </a:cubicBezTo>
                  <a:cubicBezTo>
                    <a:pt x="6313170" y="3302000"/>
                    <a:pt x="6347460" y="3242310"/>
                    <a:pt x="6347460" y="3173730"/>
                  </a:cubicBezTo>
                  <a:cubicBezTo>
                    <a:pt x="6347460" y="3105150"/>
                    <a:pt x="6313170" y="3045460"/>
                    <a:pt x="6261100" y="3008630"/>
                  </a:cubicBezTo>
                  <a:cubicBezTo>
                    <a:pt x="6313170" y="2971800"/>
                    <a:pt x="6347460" y="2912110"/>
                    <a:pt x="6347460" y="2843530"/>
                  </a:cubicBezTo>
                  <a:cubicBezTo>
                    <a:pt x="6347460" y="2774950"/>
                    <a:pt x="6313170" y="2713990"/>
                    <a:pt x="6261100" y="2678430"/>
                  </a:cubicBezTo>
                  <a:cubicBezTo>
                    <a:pt x="6313170" y="2641600"/>
                    <a:pt x="6347460" y="2580640"/>
                    <a:pt x="6347460" y="2513330"/>
                  </a:cubicBezTo>
                  <a:cubicBezTo>
                    <a:pt x="6347460" y="2444750"/>
                    <a:pt x="6313170" y="2383790"/>
                    <a:pt x="6261100" y="2348230"/>
                  </a:cubicBezTo>
                  <a:cubicBezTo>
                    <a:pt x="6313170" y="2311400"/>
                    <a:pt x="6347460" y="2251710"/>
                    <a:pt x="6347460" y="2183130"/>
                  </a:cubicBezTo>
                  <a:cubicBezTo>
                    <a:pt x="6347460" y="2114550"/>
                    <a:pt x="6313170" y="2054860"/>
                    <a:pt x="6261100" y="2018030"/>
                  </a:cubicBezTo>
                  <a:cubicBezTo>
                    <a:pt x="6313170" y="1981200"/>
                    <a:pt x="6347460" y="1921510"/>
                    <a:pt x="6347460" y="1852930"/>
                  </a:cubicBezTo>
                  <a:cubicBezTo>
                    <a:pt x="6347460" y="1784350"/>
                    <a:pt x="6313170" y="1724660"/>
                    <a:pt x="6261100" y="1687830"/>
                  </a:cubicBezTo>
                  <a:cubicBezTo>
                    <a:pt x="6313170" y="1651000"/>
                    <a:pt x="6347460" y="1591310"/>
                    <a:pt x="6347460" y="1522730"/>
                  </a:cubicBezTo>
                  <a:cubicBezTo>
                    <a:pt x="6347460" y="1454150"/>
                    <a:pt x="6313170" y="1393190"/>
                    <a:pt x="6261100" y="1357630"/>
                  </a:cubicBezTo>
                  <a:cubicBezTo>
                    <a:pt x="6313170" y="1322070"/>
                    <a:pt x="6347460" y="1261110"/>
                    <a:pt x="6347460" y="1192530"/>
                  </a:cubicBezTo>
                  <a:cubicBezTo>
                    <a:pt x="6347460" y="1123950"/>
                    <a:pt x="6313170" y="1064260"/>
                    <a:pt x="6261100" y="1027430"/>
                  </a:cubicBezTo>
                  <a:cubicBezTo>
                    <a:pt x="6313170" y="990600"/>
                    <a:pt x="6347460" y="930910"/>
                    <a:pt x="6347460" y="862330"/>
                  </a:cubicBezTo>
                  <a:cubicBezTo>
                    <a:pt x="6347460" y="793750"/>
                    <a:pt x="6313170" y="734060"/>
                    <a:pt x="6261100" y="697230"/>
                  </a:cubicBezTo>
                  <a:cubicBezTo>
                    <a:pt x="6315710" y="660400"/>
                    <a:pt x="6350000" y="600710"/>
                    <a:pt x="6350000" y="532130"/>
                  </a:cubicBezTo>
                  <a:close/>
                </a:path>
              </a:pathLst>
            </a:custGeom>
            <a:solidFill>
              <a:srgbClr val="A2C6D5"/>
            </a:solidFill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358140" y="358140"/>
              <a:ext cx="5632450" cy="5633720"/>
            </a:xfrm>
            <a:custGeom>
              <a:avLst/>
              <a:gdLst/>
              <a:ahLst/>
              <a:cxnLst/>
              <a:rect r="r" b="b" t="t" l="l"/>
              <a:pathLst>
                <a:path h="5633720" w="5632450">
                  <a:moveTo>
                    <a:pt x="0" y="0"/>
                  </a:moveTo>
                  <a:lnTo>
                    <a:pt x="5632450" y="0"/>
                  </a:lnTo>
                  <a:lnTo>
                    <a:pt x="5632450" y="5633720"/>
                  </a:lnTo>
                  <a:lnTo>
                    <a:pt x="0" y="5633720"/>
                  </a:lnTo>
                  <a:close/>
                </a:path>
              </a:pathLst>
            </a:custGeom>
            <a:blipFill>
              <a:blip r:embed="rId7"/>
              <a:stretch>
                <a:fillRect l="-16681" t="0" r="-16681" b="0"/>
              </a:stretch>
            </a:blipFill>
          </p:spPr>
        </p:sp>
      </p:grpSp>
      <p:grpSp>
        <p:nvGrpSpPr>
          <p:cNvPr name="Group 27" id="27"/>
          <p:cNvGrpSpPr>
            <a:grpSpLocks noChangeAspect="true"/>
          </p:cNvGrpSpPr>
          <p:nvPr/>
        </p:nvGrpSpPr>
        <p:grpSpPr>
          <a:xfrm rot="539677">
            <a:off x="12913534" y="2641231"/>
            <a:ext cx="4037001" cy="4037001"/>
            <a:chOff x="0" y="0"/>
            <a:chExt cx="6350000" cy="63500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6350000" cy="6347460"/>
            </a:xfrm>
            <a:custGeom>
              <a:avLst/>
              <a:gdLst/>
              <a:ahLst/>
              <a:cxnLst/>
              <a:rect r="r" b="b" t="t" l="l"/>
              <a:pathLst>
                <a:path h="6347460" w="6350000">
                  <a:moveTo>
                    <a:pt x="6350000" y="532130"/>
                  </a:moveTo>
                  <a:cubicBezTo>
                    <a:pt x="6350000" y="463550"/>
                    <a:pt x="6315710" y="402590"/>
                    <a:pt x="6263640" y="367030"/>
                  </a:cubicBezTo>
                  <a:cubicBezTo>
                    <a:pt x="6273800" y="360680"/>
                    <a:pt x="6282690" y="353060"/>
                    <a:pt x="6290310" y="344170"/>
                  </a:cubicBezTo>
                  <a:cubicBezTo>
                    <a:pt x="6328410" y="306070"/>
                    <a:pt x="6350000" y="255270"/>
                    <a:pt x="6350000" y="201930"/>
                  </a:cubicBezTo>
                  <a:cubicBezTo>
                    <a:pt x="6350000" y="148590"/>
                    <a:pt x="6328410" y="96520"/>
                    <a:pt x="6290310" y="59690"/>
                  </a:cubicBezTo>
                  <a:cubicBezTo>
                    <a:pt x="6252210" y="21590"/>
                    <a:pt x="6200140" y="0"/>
                    <a:pt x="6148070" y="0"/>
                  </a:cubicBezTo>
                  <a:cubicBezTo>
                    <a:pt x="6094730" y="0"/>
                    <a:pt x="6042660" y="21590"/>
                    <a:pt x="6005830" y="59690"/>
                  </a:cubicBezTo>
                  <a:cubicBezTo>
                    <a:pt x="5996940" y="68580"/>
                    <a:pt x="5990590" y="77470"/>
                    <a:pt x="5982970" y="86360"/>
                  </a:cubicBezTo>
                  <a:cubicBezTo>
                    <a:pt x="5946140" y="34290"/>
                    <a:pt x="5886450" y="0"/>
                    <a:pt x="5817870" y="0"/>
                  </a:cubicBezTo>
                  <a:cubicBezTo>
                    <a:pt x="5749290" y="0"/>
                    <a:pt x="5689600" y="34290"/>
                    <a:pt x="5652770" y="86360"/>
                  </a:cubicBezTo>
                  <a:cubicBezTo>
                    <a:pt x="5615940" y="34290"/>
                    <a:pt x="5556250" y="0"/>
                    <a:pt x="5487670" y="0"/>
                  </a:cubicBezTo>
                  <a:cubicBezTo>
                    <a:pt x="5419090" y="0"/>
                    <a:pt x="5359400" y="34290"/>
                    <a:pt x="5322570" y="86360"/>
                  </a:cubicBezTo>
                  <a:cubicBezTo>
                    <a:pt x="5285740" y="34290"/>
                    <a:pt x="5226050" y="0"/>
                    <a:pt x="5157470" y="0"/>
                  </a:cubicBezTo>
                  <a:cubicBezTo>
                    <a:pt x="5088890" y="0"/>
                    <a:pt x="5027930" y="34290"/>
                    <a:pt x="4992370" y="86360"/>
                  </a:cubicBezTo>
                  <a:cubicBezTo>
                    <a:pt x="4955540" y="34290"/>
                    <a:pt x="4894580" y="0"/>
                    <a:pt x="4827270" y="0"/>
                  </a:cubicBezTo>
                  <a:cubicBezTo>
                    <a:pt x="4758690" y="0"/>
                    <a:pt x="4699000" y="34290"/>
                    <a:pt x="4662170" y="86360"/>
                  </a:cubicBezTo>
                  <a:cubicBezTo>
                    <a:pt x="4625340" y="34290"/>
                    <a:pt x="4565650" y="0"/>
                    <a:pt x="4497070" y="0"/>
                  </a:cubicBezTo>
                  <a:cubicBezTo>
                    <a:pt x="4428490" y="0"/>
                    <a:pt x="4368800" y="34290"/>
                    <a:pt x="4331970" y="86360"/>
                  </a:cubicBezTo>
                  <a:cubicBezTo>
                    <a:pt x="4295140" y="34290"/>
                    <a:pt x="4235450" y="0"/>
                    <a:pt x="4166870" y="0"/>
                  </a:cubicBezTo>
                  <a:cubicBezTo>
                    <a:pt x="4098290" y="0"/>
                    <a:pt x="4038600" y="34290"/>
                    <a:pt x="4001770" y="86360"/>
                  </a:cubicBezTo>
                  <a:cubicBezTo>
                    <a:pt x="3964940" y="34290"/>
                    <a:pt x="3903980" y="0"/>
                    <a:pt x="3836670" y="0"/>
                  </a:cubicBezTo>
                  <a:cubicBezTo>
                    <a:pt x="3768090" y="0"/>
                    <a:pt x="3707130" y="34290"/>
                    <a:pt x="3671570" y="86360"/>
                  </a:cubicBezTo>
                  <a:cubicBezTo>
                    <a:pt x="3634740" y="34290"/>
                    <a:pt x="3575050" y="0"/>
                    <a:pt x="3506470" y="0"/>
                  </a:cubicBezTo>
                  <a:cubicBezTo>
                    <a:pt x="3437890" y="0"/>
                    <a:pt x="3378200" y="34290"/>
                    <a:pt x="3341370" y="86360"/>
                  </a:cubicBezTo>
                  <a:cubicBezTo>
                    <a:pt x="3304540" y="34290"/>
                    <a:pt x="3244850" y="0"/>
                    <a:pt x="3176270" y="0"/>
                  </a:cubicBezTo>
                  <a:cubicBezTo>
                    <a:pt x="3107690" y="0"/>
                    <a:pt x="3048000" y="34290"/>
                    <a:pt x="3011170" y="86360"/>
                  </a:cubicBezTo>
                  <a:cubicBezTo>
                    <a:pt x="2974340" y="34290"/>
                    <a:pt x="2914650" y="0"/>
                    <a:pt x="2846070" y="0"/>
                  </a:cubicBezTo>
                  <a:cubicBezTo>
                    <a:pt x="2777490" y="0"/>
                    <a:pt x="2716530" y="34290"/>
                    <a:pt x="2680970" y="86360"/>
                  </a:cubicBezTo>
                  <a:cubicBezTo>
                    <a:pt x="2644140" y="34290"/>
                    <a:pt x="2583180" y="0"/>
                    <a:pt x="2515870" y="0"/>
                  </a:cubicBezTo>
                  <a:cubicBezTo>
                    <a:pt x="2447290" y="0"/>
                    <a:pt x="2387600" y="34290"/>
                    <a:pt x="2350770" y="86360"/>
                  </a:cubicBezTo>
                  <a:cubicBezTo>
                    <a:pt x="2313940" y="34290"/>
                    <a:pt x="2254250" y="0"/>
                    <a:pt x="2185670" y="0"/>
                  </a:cubicBezTo>
                  <a:cubicBezTo>
                    <a:pt x="2117090" y="0"/>
                    <a:pt x="2057400" y="34290"/>
                    <a:pt x="2020570" y="86360"/>
                  </a:cubicBezTo>
                  <a:cubicBezTo>
                    <a:pt x="1983740" y="34290"/>
                    <a:pt x="1924050" y="0"/>
                    <a:pt x="1855470" y="0"/>
                  </a:cubicBezTo>
                  <a:cubicBezTo>
                    <a:pt x="1786890" y="0"/>
                    <a:pt x="1727200" y="34290"/>
                    <a:pt x="1690370" y="86360"/>
                  </a:cubicBezTo>
                  <a:cubicBezTo>
                    <a:pt x="1653540" y="34290"/>
                    <a:pt x="1593850" y="0"/>
                    <a:pt x="1525270" y="0"/>
                  </a:cubicBezTo>
                  <a:cubicBezTo>
                    <a:pt x="1456690" y="0"/>
                    <a:pt x="1395730" y="34290"/>
                    <a:pt x="1360170" y="86360"/>
                  </a:cubicBezTo>
                  <a:cubicBezTo>
                    <a:pt x="1324610" y="34290"/>
                    <a:pt x="1263650" y="0"/>
                    <a:pt x="1195070" y="0"/>
                  </a:cubicBezTo>
                  <a:cubicBezTo>
                    <a:pt x="1126490" y="0"/>
                    <a:pt x="1066800" y="34290"/>
                    <a:pt x="1029970" y="86360"/>
                  </a:cubicBezTo>
                  <a:cubicBezTo>
                    <a:pt x="990600" y="34290"/>
                    <a:pt x="930910" y="0"/>
                    <a:pt x="862330" y="0"/>
                  </a:cubicBezTo>
                  <a:cubicBezTo>
                    <a:pt x="793750" y="0"/>
                    <a:pt x="734060" y="34290"/>
                    <a:pt x="697230" y="86360"/>
                  </a:cubicBezTo>
                  <a:cubicBezTo>
                    <a:pt x="660400" y="34290"/>
                    <a:pt x="600710" y="0"/>
                    <a:pt x="532130" y="0"/>
                  </a:cubicBezTo>
                  <a:cubicBezTo>
                    <a:pt x="463550" y="0"/>
                    <a:pt x="402590" y="34290"/>
                    <a:pt x="367030" y="86360"/>
                  </a:cubicBezTo>
                  <a:cubicBezTo>
                    <a:pt x="360680" y="76200"/>
                    <a:pt x="353060" y="67310"/>
                    <a:pt x="344170" y="59690"/>
                  </a:cubicBezTo>
                  <a:cubicBezTo>
                    <a:pt x="306070" y="21590"/>
                    <a:pt x="254000" y="0"/>
                    <a:pt x="201930" y="0"/>
                  </a:cubicBezTo>
                  <a:cubicBezTo>
                    <a:pt x="148590" y="0"/>
                    <a:pt x="96520" y="21590"/>
                    <a:pt x="59690" y="59690"/>
                  </a:cubicBezTo>
                  <a:cubicBezTo>
                    <a:pt x="21590" y="96520"/>
                    <a:pt x="0" y="148590"/>
                    <a:pt x="0" y="201930"/>
                  </a:cubicBezTo>
                  <a:cubicBezTo>
                    <a:pt x="0" y="255270"/>
                    <a:pt x="21590" y="307340"/>
                    <a:pt x="59690" y="344170"/>
                  </a:cubicBezTo>
                  <a:cubicBezTo>
                    <a:pt x="68580" y="353060"/>
                    <a:pt x="77470" y="359410"/>
                    <a:pt x="86360" y="367030"/>
                  </a:cubicBezTo>
                  <a:cubicBezTo>
                    <a:pt x="34290" y="403860"/>
                    <a:pt x="0" y="463550"/>
                    <a:pt x="0" y="532130"/>
                  </a:cubicBezTo>
                  <a:cubicBezTo>
                    <a:pt x="0" y="600710"/>
                    <a:pt x="34290" y="660400"/>
                    <a:pt x="86360" y="697230"/>
                  </a:cubicBezTo>
                  <a:cubicBezTo>
                    <a:pt x="34290" y="734060"/>
                    <a:pt x="0" y="793750"/>
                    <a:pt x="0" y="862330"/>
                  </a:cubicBezTo>
                  <a:cubicBezTo>
                    <a:pt x="0" y="930910"/>
                    <a:pt x="34290" y="990600"/>
                    <a:pt x="86360" y="1027430"/>
                  </a:cubicBezTo>
                  <a:cubicBezTo>
                    <a:pt x="34290" y="1064260"/>
                    <a:pt x="0" y="1123950"/>
                    <a:pt x="0" y="1192530"/>
                  </a:cubicBezTo>
                  <a:cubicBezTo>
                    <a:pt x="0" y="1261110"/>
                    <a:pt x="34290" y="1322070"/>
                    <a:pt x="86360" y="1357630"/>
                  </a:cubicBezTo>
                  <a:cubicBezTo>
                    <a:pt x="34290" y="1393190"/>
                    <a:pt x="0" y="1454150"/>
                    <a:pt x="0" y="1522730"/>
                  </a:cubicBezTo>
                  <a:cubicBezTo>
                    <a:pt x="0" y="1591310"/>
                    <a:pt x="34290" y="1651000"/>
                    <a:pt x="86360" y="1687830"/>
                  </a:cubicBezTo>
                  <a:cubicBezTo>
                    <a:pt x="34290" y="1724660"/>
                    <a:pt x="0" y="1784350"/>
                    <a:pt x="0" y="1852930"/>
                  </a:cubicBezTo>
                  <a:cubicBezTo>
                    <a:pt x="0" y="1921510"/>
                    <a:pt x="34290" y="1981200"/>
                    <a:pt x="86360" y="2018030"/>
                  </a:cubicBezTo>
                  <a:cubicBezTo>
                    <a:pt x="34290" y="2054860"/>
                    <a:pt x="0" y="2114550"/>
                    <a:pt x="0" y="2183130"/>
                  </a:cubicBezTo>
                  <a:cubicBezTo>
                    <a:pt x="0" y="2251710"/>
                    <a:pt x="34290" y="2311400"/>
                    <a:pt x="86360" y="2348230"/>
                  </a:cubicBezTo>
                  <a:cubicBezTo>
                    <a:pt x="34290" y="2385060"/>
                    <a:pt x="0" y="2444750"/>
                    <a:pt x="0" y="2513330"/>
                  </a:cubicBezTo>
                  <a:cubicBezTo>
                    <a:pt x="0" y="2581910"/>
                    <a:pt x="34290" y="2642870"/>
                    <a:pt x="86360" y="2678430"/>
                  </a:cubicBezTo>
                  <a:cubicBezTo>
                    <a:pt x="34290" y="2713990"/>
                    <a:pt x="0" y="2774950"/>
                    <a:pt x="0" y="2843530"/>
                  </a:cubicBezTo>
                  <a:cubicBezTo>
                    <a:pt x="0" y="2912110"/>
                    <a:pt x="34290" y="2971800"/>
                    <a:pt x="86360" y="3008630"/>
                  </a:cubicBezTo>
                  <a:cubicBezTo>
                    <a:pt x="34290" y="3045460"/>
                    <a:pt x="0" y="3105150"/>
                    <a:pt x="0" y="3173730"/>
                  </a:cubicBezTo>
                  <a:cubicBezTo>
                    <a:pt x="0" y="3242310"/>
                    <a:pt x="34290" y="3302000"/>
                    <a:pt x="86360" y="3338830"/>
                  </a:cubicBezTo>
                  <a:cubicBezTo>
                    <a:pt x="34290" y="3375660"/>
                    <a:pt x="0" y="3435350"/>
                    <a:pt x="0" y="3503930"/>
                  </a:cubicBezTo>
                  <a:cubicBezTo>
                    <a:pt x="0" y="3572510"/>
                    <a:pt x="34290" y="3633470"/>
                    <a:pt x="86360" y="3669030"/>
                  </a:cubicBezTo>
                  <a:cubicBezTo>
                    <a:pt x="34290" y="3705860"/>
                    <a:pt x="0" y="3766820"/>
                    <a:pt x="0" y="3834130"/>
                  </a:cubicBezTo>
                  <a:cubicBezTo>
                    <a:pt x="0" y="3901440"/>
                    <a:pt x="34290" y="3962400"/>
                    <a:pt x="86360" y="3999230"/>
                  </a:cubicBezTo>
                  <a:cubicBezTo>
                    <a:pt x="34290" y="4036060"/>
                    <a:pt x="0" y="4095750"/>
                    <a:pt x="0" y="4164330"/>
                  </a:cubicBezTo>
                  <a:cubicBezTo>
                    <a:pt x="0" y="4232910"/>
                    <a:pt x="34290" y="4292600"/>
                    <a:pt x="86360" y="4329430"/>
                  </a:cubicBezTo>
                  <a:cubicBezTo>
                    <a:pt x="34290" y="4366260"/>
                    <a:pt x="0" y="4425950"/>
                    <a:pt x="0" y="4494530"/>
                  </a:cubicBezTo>
                  <a:cubicBezTo>
                    <a:pt x="0" y="4563110"/>
                    <a:pt x="34290" y="4622800"/>
                    <a:pt x="86360" y="4659630"/>
                  </a:cubicBezTo>
                  <a:cubicBezTo>
                    <a:pt x="34290" y="4696460"/>
                    <a:pt x="0" y="4756150"/>
                    <a:pt x="0" y="4824730"/>
                  </a:cubicBezTo>
                  <a:cubicBezTo>
                    <a:pt x="0" y="4893310"/>
                    <a:pt x="34290" y="4954270"/>
                    <a:pt x="86360" y="4989830"/>
                  </a:cubicBezTo>
                  <a:cubicBezTo>
                    <a:pt x="34290" y="5025390"/>
                    <a:pt x="0" y="5086350"/>
                    <a:pt x="0" y="5154930"/>
                  </a:cubicBezTo>
                  <a:cubicBezTo>
                    <a:pt x="0" y="5223510"/>
                    <a:pt x="34290" y="5283200"/>
                    <a:pt x="86360" y="5320030"/>
                  </a:cubicBezTo>
                  <a:cubicBezTo>
                    <a:pt x="34290" y="5356860"/>
                    <a:pt x="0" y="5416550"/>
                    <a:pt x="0" y="5485130"/>
                  </a:cubicBezTo>
                  <a:cubicBezTo>
                    <a:pt x="0" y="5553710"/>
                    <a:pt x="34290" y="5613400"/>
                    <a:pt x="86360" y="5650230"/>
                  </a:cubicBezTo>
                  <a:cubicBezTo>
                    <a:pt x="34290" y="5687060"/>
                    <a:pt x="0" y="5746750"/>
                    <a:pt x="0" y="5815330"/>
                  </a:cubicBezTo>
                  <a:cubicBezTo>
                    <a:pt x="0" y="5883910"/>
                    <a:pt x="34290" y="5944870"/>
                    <a:pt x="86360" y="5980430"/>
                  </a:cubicBezTo>
                  <a:cubicBezTo>
                    <a:pt x="76200" y="5986780"/>
                    <a:pt x="67310" y="5994400"/>
                    <a:pt x="59690" y="6003290"/>
                  </a:cubicBezTo>
                  <a:cubicBezTo>
                    <a:pt x="22860" y="6041390"/>
                    <a:pt x="0" y="6093460"/>
                    <a:pt x="0" y="6145530"/>
                  </a:cubicBezTo>
                  <a:cubicBezTo>
                    <a:pt x="0" y="6198870"/>
                    <a:pt x="20320" y="6249670"/>
                    <a:pt x="59690" y="6287770"/>
                  </a:cubicBezTo>
                  <a:cubicBezTo>
                    <a:pt x="97790" y="6325870"/>
                    <a:pt x="148590" y="6347460"/>
                    <a:pt x="201930" y="6347460"/>
                  </a:cubicBezTo>
                  <a:cubicBezTo>
                    <a:pt x="256540" y="6347460"/>
                    <a:pt x="307340" y="6325870"/>
                    <a:pt x="344170" y="6287770"/>
                  </a:cubicBezTo>
                  <a:cubicBezTo>
                    <a:pt x="353060" y="6278880"/>
                    <a:pt x="359410" y="6269990"/>
                    <a:pt x="367030" y="6261100"/>
                  </a:cubicBezTo>
                  <a:cubicBezTo>
                    <a:pt x="403860" y="6313170"/>
                    <a:pt x="463550" y="6347460"/>
                    <a:pt x="532130" y="6347460"/>
                  </a:cubicBezTo>
                  <a:cubicBezTo>
                    <a:pt x="600710" y="6347460"/>
                    <a:pt x="660400" y="6313170"/>
                    <a:pt x="697230" y="6261100"/>
                  </a:cubicBezTo>
                  <a:cubicBezTo>
                    <a:pt x="734060" y="6313170"/>
                    <a:pt x="793750" y="6347460"/>
                    <a:pt x="862330" y="6347460"/>
                  </a:cubicBezTo>
                  <a:cubicBezTo>
                    <a:pt x="930910" y="6347460"/>
                    <a:pt x="990600" y="6313170"/>
                    <a:pt x="1027430" y="6261100"/>
                  </a:cubicBezTo>
                  <a:cubicBezTo>
                    <a:pt x="1064260" y="6313170"/>
                    <a:pt x="1123950" y="6347460"/>
                    <a:pt x="1192530" y="6347460"/>
                  </a:cubicBezTo>
                  <a:cubicBezTo>
                    <a:pt x="1261110" y="6347460"/>
                    <a:pt x="1320800" y="6313170"/>
                    <a:pt x="1357630" y="6261100"/>
                  </a:cubicBezTo>
                  <a:cubicBezTo>
                    <a:pt x="1394460" y="6313170"/>
                    <a:pt x="1455420" y="6347460"/>
                    <a:pt x="1522730" y="6347460"/>
                  </a:cubicBezTo>
                  <a:cubicBezTo>
                    <a:pt x="1591310" y="6347460"/>
                    <a:pt x="1651000" y="6313170"/>
                    <a:pt x="1687830" y="6261100"/>
                  </a:cubicBezTo>
                  <a:cubicBezTo>
                    <a:pt x="1724660" y="6313170"/>
                    <a:pt x="1784350" y="6347460"/>
                    <a:pt x="1852930" y="6347460"/>
                  </a:cubicBezTo>
                  <a:cubicBezTo>
                    <a:pt x="1921510" y="6347460"/>
                    <a:pt x="1981200" y="6313170"/>
                    <a:pt x="2018030" y="6261100"/>
                  </a:cubicBezTo>
                  <a:cubicBezTo>
                    <a:pt x="2054860" y="6313170"/>
                    <a:pt x="2114550" y="6347460"/>
                    <a:pt x="2183130" y="6347460"/>
                  </a:cubicBezTo>
                  <a:cubicBezTo>
                    <a:pt x="2251710" y="6347460"/>
                    <a:pt x="2311400" y="6313170"/>
                    <a:pt x="2348230" y="6261100"/>
                  </a:cubicBezTo>
                  <a:cubicBezTo>
                    <a:pt x="2385060" y="6313170"/>
                    <a:pt x="2444750" y="6347460"/>
                    <a:pt x="2513330" y="6347460"/>
                  </a:cubicBezTo>
                  <a:cubicBezTo>
                    <a:pt x="2581910" y="6347460"/>
                    <a:pt x="2642870" y="6313170"/>
                    <a:pt x="2678430" y="6261100"/>
                  </a:cubicBezTo>
                  <a:cubicBezTo>
                    <a:pt x="2715260" y="6313170"/>
                    <a:pt x="2776220" y="6347460"/>
                    <a:pt x="2843530" y="6347460"/>
                  </a:cubicBezTo>
                  <a:cubicBezTo>
                    <a:pt x="2912110" y="6347460"/>
                    <a:pt x="2971800" y="6313170"/>
                    <a:pt x="3008630" y="6261100"/>
                  </a:cubicBezTo>
                  <a:cubicBezTo>
                    <a:pt x="3045460" y="6313170"/>
                    <a:pt x="3105150" y="6347460"/>
                    <a:pt x="3173730" y="6347460"/>
                  </a:cubicBezTo>
                  <a:cubicBezTo>
                    <a:pt x="3242310" y="6347460"/>
                    <a:pt x="3302000" y="6313170"/>
                    <a:pt x="3338830" y="6261100"/>
                  </a:cubicBezTo>
                  <a:cubicBezTo>
                    <a:pt x="3375660" y="6313170"/>
                    <a:pt x="3435350" y="6347460"/>
                    <a:pt x="3503930" y="6347460"/>
                  </a:cubicBezTo>
                  <a:cubicBezTo>
                    <a:pt x="3572510" y="6347460"/>
                    <a:pt x="3632200" y="6313170"/>
                    <a:pt x="3669030" y="6261100"/>
                  </a:cubicBezTo>
                  <a:cubicBezTo>
                    <a:pt x="3705860" y="6313170"/>
                    <a:pt x="3765550" y="6347460"/>
                    <a:pt x="3834130" y="6347460"/>
                  </a:cubicBezTo>
                  <a:cubicBezTo>
                    <a:pt x="3902710" y="6347460"/>
                    <a:pt x="3963670" y="6313170"/>
                    <a:pt x="3999230" y="6261100"/>
                  </a:cubicBezTo>
                  <a:cubicBezTo>
                    <a:pt x="4036060" y="6313170"/>
                    <a:pt x="4095750" y="6347460"/>
                    <a:pt x="4164330" y="6347460"/>
                  </a:cubicBezTo>
                  <a:cubicBezTo>
                    <a:pt x="4232910" y="6347460"/>
                    <a:pt x="4292600" y="6313170"/>
                    <a:pt x="4329430" y="6261100"/>
                  </a:cubicBezTo>
                  <a:cubicBezTo>
                    <a:pt x="4366260" y="6313170"/>
                    <a:pt x="4425950" y="6347460"/>
                    <a:pt x="4494530" y="6347460"/>
                  </a:cubicBezTo>
                  <a:cubicBezTo>
                    <a:pt x="4563110" y="6347460"/>
                    <a:pt x="4622800" y="6313170"/>
                    <a:pt x="4659630" y="6261100"/>
                  </a:cubicBezTo>
                  <a:cubicBezTo>
                    <a:pt x="4696460" y="6313170"/>
                    <a:pt x="4756150" y="6347460"/>
                    <a:pt x="4824730" y="6347460"/>
                  </a:cubicBezTo>
                  <a:cubicBezTo>
                    <a:pt x="4893310" y="6347460"/>
                    <a:pt x="4954270" y="6313170"/>
                    <a:pt x="4989830" y="6261100"/>
                  </a:cubicBezTo>
                  <a:cubicBezTo>
                    <a:pt x="5026660" y="6313170"/>
                    <a:pt x="5087620" y="6347460"/>
                    <a:pt x="5154930" y="6347460"/>
                  </a:cubicBezTo>
                  <a:cubicBezTo>
                    <a:pt x="5223510" y="6347460"/>
                    <a:pt x="5283200" y="6313170"/>
                    <a:pt x="5320030" y="6261100"/>
                  </a:cubicBezTo>
                  <a:cubicBezTo>
                    <a:pt x="5356860" y="6313170"/>
                    <a:pt x="5416550" y="6347460"/>
                    <a:pt x="5485130" y="6347460"/>
                  </a:cubicBezTo>
                  <a:cubicBezTo>
                    <a:pt x="5553710" y="6347460"/>
                    <a:pt x="5613400" y="6313170"/>
                    <a:pt x="5650230" y="6261100"/>
                  </a:cubicBezTo>
                  <a:cubicBezTo>
                    <a:pt x="5687060" y="6313170"/>
                    <a:pt x="5746750" y="6347460"/>
                    <a:pt x="5815330" y="6347460"/>
                  </a:cubicBezTo>
                  <a:cubicBezTo>
                    <a:pt x="5883910" y="6347460"/>
                    <a:pt x="5943600" y="6313170"/>
                    <a:pt x="5980430" y="6261100"/>
                  </a:cubicBezTo>
                  <a:cubicBezTo>
                    <a:pt x="5986780" y="6271260"/>
                    <a:pt x="5994400" y="6280150"/>
                    <a:pt x="6003290" y="6287770"/>
                  </a:cubicBezTo>
                  <a:cubicBezTo>
                    <a:pt x="6041390" y="6325870"/>
                    <a:pt x="6092190" y="6347460"/>
                    <a:pt x="6145530" y="6347460"/>
                  </a:cubicBezTo>
                  <a:cubicBezTo>
                    <a:pt x="6198870" y="6347460"/>
                    <a:pt x="6249670" y="6325870"/>
                    <a:pt x="6287770" y="6287770"/>
                  </a:cubicBezTo>
                  <a:cubicBezTo>
                    <a:pt x="6325870" y="6249670"/>
                    <a:pt x="6347460" y="6198870"/>
                    <a:pt x="6347460" y="6145530"/>
                  </a:cubicBezTo>
                  <a:cubicBezTo>
                    <a:pt x="6347460" y="6092190"/>
                    <a:pt x="6325870" y="6040120"/>
                    <a:pt x="6287770" y="6003290"/>
                  </a:cubicBezTo>
                  <a:cubicBezTo>
                    <a:pt x="6278880" y="5994400"/>
                    <a:pt x="6269990" y="5988050"/>
                    <a:pt x="6261100" y="5980430"/>
                  </a:cubicBezTo>
                  <a:cubicBezTo>
                    <a:pt x="6313170" y="5943600"/>
                    <a:pt x="6347460" y="5883910"/>
                    <a:pt x="6347460" y="5815330"/>
                  </a:cubicBezTo>
                  <a:cubicBezTo>
                    <a:pt x="6347460" y="5746750"/>
                    <a:pt x="6313170" y="5687060"/>
                    <a:pt x="6261100" y="5650230"/>
                  </a:cubicBezTo>
                  <a:cubicBezTo>
                    <a:pt x="6313170" y="5613400"/>
                    <a:pt x="6347460" y="5553710"/>
                    <a:pt x="6347460" y="5485130"/>
                  </a:cubicBezTo>
                  <a:cubicBezTo>
                    <a:pt x="6347460" y="5416550"/>
                    <a:pt x="6313170" y="5356860"/>
                    <a:pt x="6261100" y="5320030"/>
                  </a:cubicBezTo>
                  <a:cubicBezTo>
                    <a:pt x="6313170" y="5283200"/>
                    <a:pt x="6347460" y="5223510"/>
                    <a:pt x="6347460" y="5154930"/>
                  </a:cubicBezTo>
                  <a:cubicBezTo>
                    <a:pt x="6347460" y="5086350"/>
                    <a:pt x="6313170" y="5025390"/>
                    <a:pt x="6261100" y="4989830"/>
                  </a:cubicBezTo>
                  <a:cubicBezTo>
                    <a:pt x="6313170" y="4953000"/>
                    <a:pt x="6347460" y="4892040"/>
                    <a:pt x="6347460" y="4824730"/>
                  </a:cubicBezTo>
                  <a:cubicBezTo>
                    <a:pt x="6347460" y="4756150"/>
                    <a:pt x="6313170" y="4696460"/>
                    <a:pt x="6261100" y="4659630"/>
                  </a:cubicBezTo>
                  <a:cubicBezTo>
                    <a:pt x="6313170" y="4622800"/>
                    <a:pt x="6347460" y="4563110"/>
                    <a:pt x="6347460" y="4494530"/>
                  </a:cubicBezTo>
                  <a:cubicBezTo>
                    <a:pt x="6347460" y="4425950"/>
                    <a:pt x="6313170" y="4366260"/>
                    <a:pt x="6261100" y="4329430"/>
                  </a:cubicBezTo>
                  <a:cubicBezTo>
                    <a:pt x="6313170" y="4292600"/>
                    <a:pt x="6347460" y="4232910"/>
                    <a:pt x="6347460" y="4164330"/>
                  </a:cubicBezTo>
                  <a:cubicBezTo>
                    <a:pt x="6347460" y="4095750"/>
                    <a:pt x="6313170" y="4036060"/>
                    <a:pt x="6261100" y="3999230"/>
                  </a:cubicBezTo>
                  <a:cubicBezTo>
                    <a:pt x="6313170" y="3962400"/>
                    <a:pt x="6347460" y="3901440"/>
                    <a:pt x="6347460" y="3834130"/>
                  </a:cubicBezTo>
                  <a:cubicBezTo>
                    <a:pt x="6347460" y="3765550"/>
                    <a:pt x="6313170" y="3704590"/>
                    <a:pt x="6261100" y="3669030"/>
                  </a:cubicBezTo>
                  <a:cubicBezTo>
                    <a:pt x="6313170" y="3632200"/>
                    <a:pt x="6347460" y="3572510"/>
                    <a:pt x="6347460" y="3503930"/>
                  </a:cubicBezTo>
                  <a:cubicBezTo>
                    <a:pt x="6347460" y="3435350"/>
                    <a:pt x="6313170" y="3375660"/>
                    <a:pt x="6261100" y="3338830"/>
                  </a:cubicBezTo>
                  <a:cubicBezTo>
                    <a:pt x="6313170" y="3302000"/>
                    <a:pt x="6347460" y="3242310"/>
                    <a:pt x="6347460" y="3173730"/>
                  </a:cubicBezTo>
                  <a:cubicBezTo>
                    <a:pt x="6347460" y="3105150"/>
                    <a:pt x="6313170" y="3045460"/>
                    <a:pt x="6261100" y="3008630"/>
                  </a:cubicBezTo>
                  <a:cubicBezTo>
                    <a:pt x="6313170" y="2971800"/>
                    <a:pt x="6347460" y="2912110"/>
                    <a:pt x="6347460" y="2843530"/>
                  </a:cubicBezTo>
                  <a:cubicBezTo>
                    <a:pt x="6347460" y="2774950"/>
                    <a:pt x="6313170" y="2713990"/>
                    <a:pt x="6261100" y="2678430"/>
                  </a:cubicBezTo>
                  <a:cubicBezTo>
                    <a:pt x="6313170" y="2641600"/>
                    <a:pt x="6347460" y="2580640"/>
                    <a:pt x="6347460" y="2513330"/>
                  </a:cubicBezTo>
                  <a:cubicBezTo>
                    <a:pt x="6347460" y="2444750"/>
                    <a:pt x="6313170" y="2383790"/>
                    <a:pt x="6261100" y="2348230"/>
                  </a:cubicBezTo>
                  <a:cubicBezTo>
                    <a:pt x="6313170" y="2311400"/>
                    <a:pt x="6347460" y="2251710"/>
                    <a:pt x="6347460" y="2183130"/>
                  </a:cubicBezTo>
                  <a:cubicBezTo>
                    <a:pt x="6347460" y="2114550"/>
                    <a:pt x="6313170" y="2054860"/>
                    <a:pt x="6261100" y="2018030"/>
                  </a:cubicBezTo>
                  <a:cubicBezTo>
                    <a:pt x="6313170" y="1981200"/>
                    <a:pt x="6347460" y="1921510"/>
                    <a:pt x="6347460" y="1852930"/>
                  </a:cubicBezTo>
                  <a:cubicBezTo>
                    <a:pt x="6347460" y="1784350"/>
                    <a:pt x="6313170" y="1724660"/>
                    <a:pt x="6261100" y="1687830"/>
                  </a:cubicBezTo>
                  <a:cubicBezTo>
                    <a:pt x="6313170" y="1651000"/>
                    <a:pt x="6347460" y="1591310"/>
                    <a:pt x="6347460" y="1522730"/>
                  </a:cubicBezTo>
                  <a:cubicBezTo>
                    <a:pt x="6347460" y="1454150"/>
                    <a:pt x="6313170" y="1393190"/>
                    <a:pt x="6261100" y="1357630"/>
                  </a:cubicBezTo>
                  <a:cubicBezTo>
                    <a:pt x="6313170" y="1322070"/>
                    <a:pt x="6347460" y="1261110"/>
                    <a:pt x="6347460" y="1192530"/>
                  </a:cubicBezTo>
                  <a:cubicBezTo>
                    <a:pt x="6347460" y="1123950"/>
                    <a:pt x="6313170" y="1064260"/>
                    <a:pt x="6261100" y="1027430"/>
                  </a:cubicBezTo>
                  <a:cubicBezTo>
                    <a:pt x="6313170" y="990600"/>
                    <a:pt x="6347460" y="930910"/>
                    <a:pt x="6347460" y="862330"/>
                  </a:cubicBezTo>
                  <a:cubicBezTo>
                    <a:pt x="6347460" y="793750"/>
                    <a:pt x="6313170" y="734060"/>
                    <a:pt x="6261100" y="697230"/>
                  </a:cubicBezTo>
                  <a:cubicBezTo>
                    <a:pt x="6315710" y="660400"/>
                    <a:pt x="6350000" y="600710"/>
                    <a:pt x="6350000" y="532130"/>
                  </a:cubicBezTo>
                  <a:close/>
                </a:path>
              </a:pathLst>
            </a:custGeom>
            <a:solidFill>
              <a:srgbClr val="A2C6D5"/>
            </a:solidFill>
          </p:spPr>
        </p:sp>
        <p:sp>
          <p:nvSpPr>
            <p:cNvPr name="Freeform 29" id="29"/>
            <p:cNvSpPr/>
            <p:nvPr/>
          </p:nvSpPr>
          <p:spPr>
            <a:xfrm flipH="false" flipV="false" rot="0">
              <a:off x="358140" y="358140"/>
              <a:ext cx="5632450" cy="5633720"/>
            </a:xfrm>
            <a:custGeom>
              <a:avLst/>
              <a:gdLst/>
              <a:ahLst/>
              <a:cxnLst/>
              <a:rect r="r" b="b" t="t" l="l"/>
              <a:pathLst>
                <a:path h="5633720" w="5632450">
                  <a:moveTo>
                    <a:pt x="0" y="0"/>
                  </a:moveTo>
                  <a:lnTo>
                    <a:pt x="5632450" y="0"/>
                  </a:lnTo>
                  <a:lnTo>
                    <a:pt x="5632450" y="5633720"/>
                  </a:lnTo>
                  <a:lnTo>
                    <a:pt x="0" y="5633720"/>
                  </a:lnTo>
                  <a:close/>
                </a:path>
              </a:pathLst>
            </a:custGeom>
            <a:blipFill>
              <a:blip r:embed="rId8"/>
              <a:stretch>
                <a:fillRect l="-25153" t="0" r="-25153" b="0"/>
              </a:stretch>
            </a:blipFill>
          </p:spPr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3989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017249" y="428168"/>
            <a:ext cx="9242051" cy="9430664"/>
          </a:xfrm>
          <a:custGeom>
            <a:avLst/>
            <a:gdLst/>
            <a:ahLst/>
            <a:cxnLst/>
            <a:rect r="r" b="b" t="t" l="l"/>
            <a:pathLst>
              <a:path h="9430664" w="9242051">
                <a:moveTo>
                  <a:pt x="0" y="0"/>
                </a:moveTo>
                <a:lnTo>
                  <a:pt x="9242051" y="0"/>
                </a:lnTo>
                <a:lnTo>
                  <a:pt x="9242051" y="9430664"/>
                </a:lnTo>
                <a:lnTo>
                  <a:pt x="0" y="94306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866387" y="2085266"/>
            <a:ext cx="6617610" cy="6617584"/>
            <a:chOff x="0" y="0"/>
            <a:chExt cx="6350000" cy="634997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-30508" t="0" r="-30508" b="0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8675618" y="1505184"/>
            <a:ext cx="7925313" cy="76158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149"/>
              </a:lnSpc>
            </a:pPr>
            <a:r>
              <a:rPr lang="en-US" sz="8677">
                <a:solidFill>
                  <a:srgbClr val="FCF8F4"/>
                </a:solidFill>
                <a:latin typeface="Sniglet"/>
              </a:rPr>
              <a:t>Restu Orang Tua</a:t>
            </a:r>
          </a:p>
          <a:p>
            <a:pPr algn="ctr">
              <a:lnSpc>
                <a:spcPts val="12149"/>
              </a:lnSpc>
            </a:pPr>
            <a:r>
              <a:rPr lang="en-US" sz="8677">
                <a:solidFill>
                  <a:srgbClr val="FCF8F4"/>
                </a:solidFill>
                <a:latin typeface="Sniglet"/>
              </a:rPr>
              <a:t>Adalah Pembuka Jalan Kesuksesan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3356367">
            <a:off x="16706924" y="251057"/>
            <a:ext cx="1104751" cy="939039"/>
          </a:xfrm>
          <a:custGeom>
            <a:avLst/>
            <a:gdLst/>
            <a:ahLst/>
            <a:cxnLst/>
            <a:rect r="r" b="b" t="t" l="l"/>
            <a:pathLst>
              <a:path h="939039" w="1104751">
                <a:moveTo>
                  <a:pt x="0" y="0"/>
                </a:moveTo>
                <a:lnTo>
                  <a:pt x="1104752" y="0"/>
                </a:lnTo>
                <a:lnTo>
                  <a:pt x="1104752" y="939039"/>
                </a:lnTo>
                <a:lnTo>
                  <a:pt x="0" y="93903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01789" y="8053030"/>
            <a:ext cx="1253821" cy="1708785"/>
          </a:xfrm>
          <a:custGeom>
            <a:avLst/>
            <a:gdLst/>
            <a:ahLst/>
            <a:cxnLst/>
            <a:rect r="r" b="b" t="t" l="l"/>
            <a:pathLst>
              <a:path h="1708785" w="1253821">
                <a:moveTo>
                  <a:pt x="0" y="0"/>
                </a:moveTo>
                <a:lnTo>
                  <a:pt x="1253822" y="0"/>
                </a:lnTo>
                <a:lnTo>
                  <a:pt x="1253822" y="1708785"/>
                </a:lnTo>
                <a:lnTo>
                  <a:pt x="0" y="170878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1028700" y="-2349127"/>
            <a:ext cx="5435227" cy="5435227"/>
          </a:xfrm>
          <a:custGeom>
            <a:avLst/>
            <a:gdLst/>
            <a:ahLst/>
            <a:cxnLst/>
            <a:rect r="r" b="b" t="t" l="l"/>
            <a:pathLst>
              <a:path h="5435227" w="5435227">
                <a:moveTo>
                  <a:pt x="0" y="0"/>
                </a:moveTo>
                <a:lnTo>
                  <a:pt x="5435227" y="0"/>
                </a:lnTo>
                <a:lnTo>
                  <a:pt x="5435227" y="5435227"/>
                </a:lnTo>
                <a:lnTo>
                  <a:pt x="0" y="543522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3024291">
            <a:off x="14391894" y="7982413"/>
            <a:ext cx="5734812" cy="5734812"/>
          </a:xfrm>
          <a:custGeom>
            <a:avLst/>
            <a:gdLst/>
            <a:ahLst/>
            <a:cxnLst/>
            <a:rect r="r" b="b" t="t" l="l"/>
            <a:pathLst>
              <a:path h="5734812" w="5734812">
                <a:moveTo>
                  <a:pt x="0" y="0"/>
                </a:moveTo>
                <a:lnTo>
                  <a:pt x="5734812" y="0"/>
                </a:lnTo>
                <a:lnTo>
                  <a:pt x="5734812" y="5734812"/>
                </a:lnTo>
                <a:lnTo>
                  <a:pt x="0" y="573481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70095">
            <a:off x="42630" y="16624"/>
            <a:ext cx="1647515" cy="1647515"/>
          </a:xfrm>
          <a:custGeom>
            <a:avLst/>
            <a:gdLst/>
            <a:ahLst/>
            <a:cxnLst/>
            <a:rect r="r" b="b" t="t" l="l"/>
            <a:pathLst>
              <a:path h="1647515" w="1647515">
                <a:moveTo>
                  <a:pt x="0" y="0"/>
                </a:moveTo>
                <a:lnTo>
                  <a:pt x="1647515" y="0"/>
                </a:lnTo>
                <a:lnTo>
                  <a:pt x="1647515" y="1647515"/>
                </a:lnTo>
                <a:lnTo>
                  <a:pt x="0" y="164751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2C6D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11200" y="854075"/>
            <a:ext cx="16865600" cy="8524494"/>
            <a:chOff x="0" y="0"/>
            <a:chExt cx="5705154" cy="288359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705154" cy="2883594"/>
            </a:xfrm>
            <a:custGeom>
              <a:avLst/>
              <a:gdLst/>
              <a:ahLst/>
              <a:cxnLst/>
              <a:rect r="r" b="b" t="t" l="l"/>
              <a:pathLst>
                <a:path h="2883594" w="5705154">
                  <a:moveTo>
                    <a:pt x="5580693" y="2883594"/>
                  </a:moveTo>
                  <a:lnTo>
                    <a:pt x="124460" y="2883594"/>
                  </a:lnTo>
                  <a:cubicBezTo>
                    <a:pt x="55880" y="2883594"/>
                    <a:pt x="0" y="2827714"/>
                    <a:pt x="0" y="275913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580694" y="0"/>
                  </a:lnTo>
                  <a:cubicBezTo>
                    <a:pt x="5649274" y="0"/>
                    <a:pt x="5705154" y="55880"/>
                    <a:pt x="5705154" y="124460"/>
                  </a:cubicBezTo>
                  <a:lnTo>
                    <a:pt x="5705154" y="2759134"/>
                  </a:lnTo>
                  <a:cubicBezTo>
                    <a:pt x="5705154" y="2827714"/>
                    <a:pt x="5649274" y="2883594"/>
                    <a:pt x="5580694" y="2883594"/>
                  </a:cubicBezTo>
                  <a:close/>
                </a:path>
              </a:pathLst>
            </a:custGeom>
            <a:solidFill>
              <a:srgbClr val="2A4876"/>
            </a:solidFill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749766" y="3425115"/>
            <a:ext cx="3436770" cy="3436770"/>
            <a:chOff x="0" y="0"/>
            <a:chExt cx="12700000" cy="12700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-11430" y="857250"/>
              <a:ext cx="13009880" cy="11644630"/>
            </a:xfrm>
            <a:custGeom>
              <a:avLst/>
              <a:gdLst/>
              <a:ahLst/>
              <a:cxnLst/>
              <a:rect r="r" b="b" t="t" l="l"/>
              <a:pathLst>
                <a:path h="11644630" w="13009880">
                  <a:moveTo>
                    <a:pt x="10152380" y="938530"/>
                  </a:moveTo>
                  <a:cubicBezTo>
                    <a:pt x="8962390" y="189230"/>
                    <a:pt x="8643620" y="154940"/>
                    <a:pt x="7245350" y="0"/>
                  </a:cubicBezTo>
                  <a:cubicBezTo>
                    <a:pt x="4039870" y="38100"/>
                    <a:pt x="1441450" y="1889760"/>
                    <a:pt x="435610" y="4933950"/>
                  </a:cubicBezTo>
                  <a:cubicBezTo>
                    <a:pt x="91440" y="5975350"/>
                    <a:pt x="0" y="7139940"/>
                    <a:pt x="403860" y="8159750"/>
                  </a:cubicBezTo>
                  <a:cubicBezTo>
                    <a:pt x="934720" y="9499600"/>
                    <a:pt x="2254250" y="10407650"/>
                    <a:pt x="3648710" y="10773410"/>
                  </a:cubicBezTo>
                  <a:cubicBezTo>
                    <a:pt x="5043170" y="11140440"/>
                    <a:pt x="6578600" y="11644630"/>
                    <a:pt x="8008619" y="11470640"/>
                  </a:cubicBezTo>
                  <a:cubicBezTo>
                    <a:pt x="9123679" y="11334750"/>
                    <a:pt x="10237469" y="10519410"/>
                    <a:pt x="11071860" y="9767570"/>
                  </a:cubicBezTo>
                  <a:cubicBezTo>
                    <a:pt x="11625579" y="9268460"/>
                    <a:pt x="11971019" y="8576310"/>
                    <a:pt x="12202160" y="7867650"/>
                  </a:cubicBezTo>
                  <a:cubicBezTo>
                    <a:pt x="13009880" y="5401310"/>
                    <a:pt x="12348210" y="2322830"/>
                    <a:pt x="10152380" y="938530"/>
                  </a:cubicBezTo>
                  <a:close/>
                </a:path>
              </a:pathLst>
            </a:custGeom>
            <a:blipFill>
              <a:blip r:embed="rId2"/>
              <a:stretch>
                <a:fillRect l="-35104" t="-596" r="-33070" b="-80593"/>
              </a:stretch>
            </a:blip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3097926" y="3326853"/>
            <a:ext cx="3774816" cy="3633293"/>
            <a:chOff x="30480" y="591820"/>
            <a:chExt cx="12736830" cy="1225931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30480" y="591820"/>
              <a:ext cx="12736830" cy="12259310"/>
            </a:xfrm>
            <a:custGeom>
              <a:avLst/>
              <a:gdLst/>
              <a:ahLst/>
              <a:cxnLst/>
              <a:rect r="r" b="b" t="t" l="l"/>
              <a:pathLst>
                <a:path h="12259310" w="12736830">
                  <a:moveTo>
                    <a:pt x="11925300" y="4271010"/>
                  </a:moveTo>
                  <a:cubicBezTo>
                    <a:pt x="10819131" y="2120900"/>
                    <a:pt x="8590281" y="544830"/>
                    <a:pt x="6215380" y="297180"/>
                  </a:cubicBezTo>
                  <a:cubicBezTo>
                    <a:pt x="4277360" y="0"/>
                    <a:pt x="3002280" y="913130"/>
                    <a:pt x="1960880" y="2170430"/>
                  </a:cubicBezTo>
                  <a:cubicBezTo>
                    <a:pt x="919480" y="3427730"/>
                    <a:pt x="365760" y="5030470"/>
                    <a:pt x="142240" y="6647180"/>
                  </a:cubicBezTo>
                  <a:cubicBezTo>
                    <a:pt x="24130" y="7500620"/>
                    <a:pt x="0" y="8406130"/>
                    <a:pt x="361950" y="9188450"/>
                  </a:cubicBezTo>
                  <a:cubicBezTo>
                    <a:pt x="820420" y="10180319"/>
                    <a:pt x="1822450" y="10811510"/>
                    <a:pt x="2842260" y="11203940"/>
                  </a:cubicBezTo>
                  <a:cubicBezTo>
                    <a:pt x="5585460" y="12259310"/>
                    <a:pt x="8953500" y="11850370"/>
                    <a:pt x="11088370" y="9828530"/>
                  </a:cubicBezTo>
                  <a:cubicBezTo>
                    <a:pt x="11756390" y="9196070"/>
                    <a:pt x="12303760" y="8403590"/>
                    <a:pt x="12499340" y="7504430"/>
                  </a:cubicBezTo>
                  <a:cubicBezTo>
                    <a:pt x="12736830" y="6413500"/>
                    <a:pt x="12435840" y="5264150"/>
                    <a:pt x="11925300" y="4271010"/>
                  </a:cubicBezTo>
                  <a:close/>
                </a:path>
              </a:pathLst>
            </a:custGeom>
            <a:blipFill>
              <a:blip r:embed="rId3"/>
              <a:stretch>
                <a:fillRect l="-19042" t="0" r="-19042" b="0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5059400" y="1207256"/>
            <a:ext cx="1213241" cy="1213241"/>
          </a:xfrm>
          <a:custGeom>
            <a:avLst/>
            <a:gdLst/>
            <a:ahLst/>
            <a:cxnLst/>
            <a:rect r="r" b="b" t="t" l="l"/>
            <a:pathLst>
              <a:path h="1213241" w="1213241">
                <a:moveTo>
                  <a:pt x="0" y="0"/>
                </a:moveTo>
                <a:lnTo>
                  <a:pt x="1213241" y="0"/>
                </a:lnTo>
                <a:lnTo>
                  <a:pt x="1213241" y="1213241"/>
                </a:lnTo>
                <a:lnTo>
                  <a:pt x="0" y="121324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4577611" y="1070366"/>
            <a:ext cx="9132777" cy="13501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158"/>
              </a:lnSpc>
            </a:pPr>
            <a:r>
              <a:rPr lang="en-US" sz="7970">
                <a:solidFill>
                  <a:srgbClr val="FFFFFF"/>
                </a:solidFill>
                <a:latin typeface="Sniglet"/>
              </a:rPr>
              <a:t>Tidak Ribet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7216624"/>
            <a:ext cx="4878902" cy="12662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383"/>
              </a:lnSpc>
            </a:pPr>
            <a:r>
              <a:rPr lang="en-US" sz="7416">
                <a:solidFill>
                  <a:srgbClr val="FCF8F4"/>
                </a:solidFill>
                <a:latin typeface="Sniglet"/>
              </a:rPr>
              <a:t>TAKU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704549" y="3190161"/>
            <a:ext cx="4878902" cy="5292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000"/>
              </a:lnSpc>
            </a:pPr>
            <a:r>
              <a:rPr lang="en-US" sz="5000">
                <a:solidFill>
                  <a:srgbClr val="FCF8F4"/>
                </a:solidFill>
                <a:latin typeface="Sniglet"/>
              </a:rPr>
              <a:t>- Makan</a:t>
            </a:r>
          </a:p>
          <a:p>
            <a:pPr>
              <a:lnSpc>
                <a:spcPts val="7000"/>
              </a:lnSpc>
            </a:pPr>
            <a:r>
              <a:rPr lang="en-US" sz="5000">
                <a:solidFill>
                  <a:srgbClr val="FCF8F4"/>
                </a:solidFill>
                <a:latin typeface="Sniglet"/>
              </a:rPr>
              <a:t>- Tempat Tinggal</a:t>
            </a:r>
          </a:p>
          <a:p>
            <a:pPr>
              <a:lnSpc>
                <a:spcPts val="7000"/>
              </a:lnSpc>
            </a:pPr>
            <a:r>
              <a:rPr lang="en-US" sz="5000">
                <a:solidFill>
                  <a:srgbClr val="FCF8F4"/>
                </a:solidFill>
                <a:latin typeface="Sniglet"/>
              </a:rPr>
              <a:t>- ﻿Kerja Jelas</a:t>
            </a:r>
          </a:p>
          <a:p>
            <a:pPr>
              <a:lnSpc>
                <a:spcPts val="7000"/>
              </a:lnSpc>
            </a:pPr>
            <a:r>
              <a:rPr lang="en-US" sz="5000">
                <a:solidFill>
                  <a:srgbClr val="FCF8F4"/>
                </a:solidFill>
                <a:latin typeface="Sniglet"/>
              </a:rPr>
              <a:t>- Learning</a:t>
            </a:r>
          </a:p>
          <a:p>
            <a:pPr>
              <a:lnSpc>
                <a:spcPts val="7000"/>
              </a:lnSpc>
            </a:pPr>
            <a:r>
              <a:rPr lang="en-US" sz="5000">
                <a:solidFill>
                  <a:srgbClr val="FCF8F4"/>
                </a:solidFill>
                <a:latin typeface="Sniglet"/>
              </a:rPr>
              <a:t>- Komunitas</a:t>
            </a:r>
          </a:p>
          <a:p>
            <a:pPr>
              <a:lnSpc>
                <a:spcPts val="7000"/>
              </a:lnSpc>
            </a:pPr>
            <a:r>
              <a:rPr lang="en-US" sz="5000">
                <a:solidFill>
                  <a:srgbClr val="FCF8F4"/>
                </a:solidFill>
                <a:latin typeface="Sniglet"/>
              </a:rPr>
              <a:t>- Fasilitas﻿﻿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380398" y="7254724"/>
            <a:ext cx="4878902" cy="20504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260"/>
              </a:lnSpc>
            </a:pPr>
            <a:r>
              <a:rPr lang="en-US" sz="5900">
                <a:solidFill>
                  <a:srgbClr val="FCF8F4"/>
                </a:solidFill>
                <a:latin typeface="Sniglet"/>
              </a:rPr>
              <a:t>RANTAU (Sendiri)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69AC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44724" y="2167605"/>
            <a:ext cx="17531030" cy="6789290"/>
          </a:xfrm>
          <a:custGeom>
            <a:avLst/>
            <a:gdLst/>
            <a:ahLst/>
            <a:cxnLst/>
            <a:rect r="r" b="b" t="t" l="l"/>
            <a:pathLst>
              <a:path h="6789290" w="17531030">
                <a:moveTo>
                  <a:pt x="0" y="0"/>
                </a:moveTo>
                <a:lnTo>
                  <a:pt x="17531030" y="0"/>
                </a:lnTo>
                <a:lnTo>
                  <a:pt x="17531030" y="6789290"/>
                </a:lnTo>
                <a:lnTo>
                  <a:pt x="0" y="67892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7295365">
            <a:off x="13811327" y="8109934"/>
            <a:ext cx="4313112" cy="2296732"/>
          </a:xfrm>
          <a:custGeom>
            <a:avLst/>
            <a:gdLst/>
            <a:ahLst/>
            <a:cxnLst/>
            <a:rect r="r" b="b" t="t" l="l"/>
            <a:pathLst>
              <a:path h="2296732" w="4313112">
                <a:moveTo>
                  <a:pt x="0" y="0"/>
                </a:moveTo>
                <a:lnTo>
                  <a:pt x="4313112" y="0"/>
                </a:lnTo>
                <a:lnTo>
                  <a:pt x="4313112" y="2296732"/>
                </a:lnTo>
                <a:lnTo>
                  <a:pt x="0" y="229673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739083" y="3536268"/>
            <a:ext cx="14809834" cy="3214464"/>
            <a:chOff x="0" y="0"/>
            <a:chExt cx="14682140" cy="318674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-4073"/>
              <a:ext cx="14688530" cy="3193351"/>
            </a:xfrm>
            <a:custGeom>
              <a:avLst/>
              <a:gdLst/>
              <a:ahLst/>
              <a:cxnLst/>
              <a:rect r="r" b="b" t="t" l="l"/>
              <a:pathLst>
                <a:path h="3193351" w="14688530">
                  <a:moveTo>
                    <a:pt x="14060753" y="3138873"/>
                  </a:moveTo>
                  <a:cubicBezTo>
                    <a:pt x="14060753" y="3138873"/>
                    <a:pt x="13329878" y="3193351"/>
                    <a:pt x="11321073" y="3190730"/>
                  </a:cubicBezTo>
                  <a:cubicBezTo>
                    <a:pt x="5334503" y="3188567"/>
                    <a:pt x="1057074" y="3180742"/>
                    <a:pt x="1057074" y="3180742"/>
                  </a:cubicBezTo>
                  <a:cubicBezTo>
                    <a:pt x="812932" y="3171908"/>
                    <a:pt x="449110" y="3150678"/>
                    <a:pt x="282371" y="3092500"/>
                  </a:cubicBezTo>
                  <a:cubicBezTo>
                    <a:pt x="4469" y="2995537"/>
                    <a:pt x="0" y="2822258"/>
                    <a:pt x="0" y="2272823"/>
                  </a:cubicBezTo>
                  <a:lnTo>
                    <a:pt x="0" y="2272802"/>
                  </a:lnTo>
                  <a:cubicBezTo>
                    <a:pt x="8536" y="491230"/>
                    <a:pt x="0" y="345608"/>
                    <a:pt x="77597" y="223930"/>
                  </a:cubicBezTo>
                  <a:cubicBezTo>
                    <a:pt x="217372" y="4759"/>
                    <a:pt x="519255" y="4073"/>
                    <a:pt x="937909" y="4073"/>
                  </a:cubicBezTo>
                  <a:cubicBezTo>
                    <a:pt x="937909" y="4073"/>
                    <a:pt x="2822598" y="15681"/>
                    <a:pt x="9113624" y="7673"/>
                  </a:cubicBezTo>
                  <a:cubicBezTo>
                    <a:pt x="13110950" y="0"/>
                    <a:pt x="13827683" y="6979"/>
                    <a:pt x="13827683" y="6979"/>
                  </a:cubicBezTo>
                  <a:cubicBezTo>
                    <a:pt x="14195991" y="14458"/>
                    <a:pt x="14334251" y="42638"/>
                    <a:pt x="14531991" y="165219"/>
                  </a:cubicBezTo>
                  <a:cubicBezTo>
                    <a:pt x="14683008" y="258836"/>
                    <a:pt x="14688530" y="476157"/>
                    <a:pt x="14679389" y="2272802"/>
                  </a:cubicBezTo>
                  <a:lnTo>
                    <a:pt x="14679389" y="2272823"/>
                  </a:lnTo>
                  <a:cubicBezTo>
                    <a:pt x="14679389" y="2940223"/>
                    <a:pt x="14636606" y="3088811"/>
                    <a:pt x="14060753" y="3138873"/>
                  </a:cubicBezTo>
                  <a:close/>
                </a:path>
              </a:pathLst>
            </a:custGeom>
            <a:solidFill>
              <a:srgbClr val="1E4476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3698005" y="3692147"/>
            <a:ext cx="11224468" cy="27598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158"/>
              </a:lnSpc>
            </a:pPr>
            <a:r>
              <a:rPr lang="en-US" sz="7970">
                <a:solidFill>
                  <a:srgbClr val="FFFFFF"/>
                </a:solidFill>
                <a:latin typeface="Sniglet"/>
              </a:rPr>
              <a:t>Apa Aja Yang Dipelajari Seminggu Ini TAKU?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0" y="7419686"/>
            <a:ext cx="3106376" cy="2473805"/>
          </a:xfrm>
          <a:custGeom>
            <a:avLst/>
            <a:gdLst/>
            <a:ahLst/>
            <a:cxnLst/>
            <a:rect r="r" b="b" t="t" l="l"/>
            <a:pathLst>
              <a:path h="2473805" w="3106376">
                <a:moveTo>
                  <a:pt x="0" y="0"/>
                </a:moveTo>
                <a:lnTo>
                  <a:pt x="3106376" y="0"/>
                </a:lnTo>
                <a:lnTo>
                  <a:pt x="3106376" y="2473805"/>
                </a:lnTo>
                <a:lnTo>
                  <a:pt x="0" y="247380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1AAB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2076340"/>
            <a:ext cx="8233695" cy="6134320"/>
            <a:chOff x="0" y="0"/>
            <a:chExt cx="10384843" cy="773698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-4073"/>
              <a:ext cx="10391233" cy="7743584"/>
            </a:xfrm>
            <a:custGeom>
              <a:avLst/>
              <a:gdLst/>
              <a:ahLst/>
              <a:cxnLst/>
              <a:rect r="r" b="b" t="t" l="l"/>
              <a:pathLst>
                <a:path h="7743584" w="10391233">
                  <a:moveTo>
                    <a:pt x="9763456" y="7689106"/>
                  </a:moveTo>
                  <a:cubicBezTo>
                    <a:pt x="9763456" y="7689106"/>
                    <a:pt x="9032581" y="7743584"/>
                    <a:pt x="7640517" y="7740963"/>
                  </a:cubicBezTo>
                  <a:cubicBezTo>
                    <a:pt x="3889549" y="7738800"/>
                    <a:pt x="1057074" y="7730976"/>
                    <a:pt x="1057074" y="7730976"/>
                  </a:cubicBezTo>
                  <a:cubicBezTo>
                    <a:pt x="812932" y="7722141"/>
                    <a:pt x="449110" y="7700911"/>
                    <a:pt x="282371" y="7642734"/>
                  </a:cubicBezTo>
                  <a:cubicBezTo>
                    <a:pt x="4469" y="7545771"/>
                    <a:pt x="0" y="7372491"/>
                    <a:pt x="0" y="6019366"/>
                  </a:cubicBezTo>
                  <a:lnTo>
                    <a:pt x="0" y="6019299"/>
                  </a:lnTo>
                  <a:cubicBezTo>
                    <a:pt x="8536" y="491230"/>
                    <a:pt x="0" y="345608"/>
                    <a:pt x="77597" y="223930"/>
                  </a:cubicBezTo>
                  <a:cubicBezTo>
                    <a:pt x="217372" y="4759"/>
                    <a:pt x="519255" y="4073"/>
                    <a:pt x="937909" y="4073"/>
                  </a:cubicBezTo>
                  <a:cubicBezTo>
                    <a:pt x="937909" y="4073"/>
                    <a:pt x="2315680" y="15681"/>
                    <a:pt x="6257408" y="7673"/>
                  </a:cubicBezTo>
                  <a:cubicBezTo>
                    <a:pt x="8813653" y="0"/>
                    <a:pt x="9530387" y="6979"/>
                    <a:pt x="9530387" y="6979"/>
                  </a:cubicBezTo>
                  <a:cubicBezTo>
                    <a:pt x="9898694" y="14458"/>
                    <a:pt x="10036954" y="42638"/>
                    <a:pt x="10234695" y="165219"/>
                  </a:cubicBezTo>
                  <a:cubicBezTo>
                    <a:pt x="10385712" y="258836"/>
                    <a:pt x="10391233" y="476157"/>
                    <a:pt x="10382093" y="6019298"/>
                  </a:cubicBezTo>
                  <a:lnTo>
                    <a:pt x="10382093" y="6019365"/>
                  </a:lnTo>
                  <a:cubicBezTo>
                    <a:pt x="10382093" y="7490457"/>
                    <a:pt x="10339308" y="7639044"/>
                    <a:pt x="9763456" y="7689106"/>
                  </a:cubicBezTo>
                  <a:close/>
                </a:path>
              </a:pathLst>
            </a:custGeom>
            <a:solidFill>
              <a:srgbClr val="EDEAE6"/>
            </a:solidFill>
          </p:spPr>
        </p:sp>
      </p:grpSp>
      <p:sp>
        <p:nvSpPr>
          <p:cNvPr name="TextBox 4" id="4"/>
          <p:cNvSpPr txBox="true"/>
          <p:nvPr/>
        </p:nvSpPr>
        <p:spPr>
          <a:xfrm rot="0">
            <a:off x="1505302" y="2098191"/>
            <a:ext cx="7538291" cy="1172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562"/>
              </a:lnSpc>
            </a:pPr>
            <a:r>
              <a:rPr lang="en-US" sz="6830">
                <a:solidFill>
                  <a:srgbClr val="2A2827"/>
                </a:solidFill>
                <a:latin typeface="Sniglet"/>
              </a:rPr>
              <a:t>PLATE MAKER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-1607580">
            <a:off x="318720" y="1948245"/>
            <a:ext cx="2373163" cy="566593"/>
          </a:xfrm>
          <a:custGeom>
            <a:avLst/>
            <a:gdLst/>
            <a:ahLst/>
            <a:cxnLst/>
            <a:rect r="r" b="b" t="t" l="l"/>
            <a:pathLst>
              <a:path h="566593" w="2373163">
                <a:moveTo>
                  <a:pt x="0" y="0"/>
                </a:moveTo>
                <a:lnTo>
                  <a:pt x="2373163" y="0"/>
                </a:lnTo>
                <a:lnTo>
                  <a:pt x="2373163" y="566593"/>
                </a:lnTo>
                <a:lnTo>
                  <a:pt x="0" y="56659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3702593">
            <a:off x="7856691" y="2092316"/>
            <a:ext cx="1158479" cy="984707"/>
          </a:xfrm>
          <a:custGeom>
            <a:avLst/>
            <a:gdLst/>
            <a:ahLst/>
            <a:cxnLst/>
            <a:rect r="r" b="b" t="t" l="l"/>
            <a:pathLst>
              <a:path h="984707" w="1158479">
                <a:moveTo>
                  <a:pt x="0" y="0"/>
                </a:moveTo>
                <a:lnTo>
                  <a:pt x="1158479" y="0"/>
                </a:lnTo>
                <a:lnTo>
                  <a:pt x="1158479" y="984707"/>
                </a:lnTo>
                <a:lnTo>
                  <a:pt x="0" y="98470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605709" y="3261394"/>
            <a:ext cx="7538291" cy="1251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2A2827"/>
                </a:solidFill>
                <a:latin typeface="Sniglet"/>
              </a:rPr>
              <a:t>Menyiapkan, Membuat, Mendata dam Menyimpan Pra cetak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505302" y="4406375"/>
            <a:ext cx="7538291" cy="3804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040"/>
              </a:lnSpc>
            </a:pPr>
            <a:r>
              <a:rPr lang="en-US" sz="3600">
                <a:solidFill>
                  <a:srgbClr val="2A2827"/>
                </a:solidFill>
                <a:latin typeface="Sniglet"/>
              </a:rPr>
              <a:t>- Plate</a:t>
            </a:r>
          </a:p>
          <a:p>
            <a:pPr>
              <a:lnSpc>
                <a:spcPts val="5040"/>
              </a:lnSpc>
            </a:pPr>
            <a:r>
              <a:rPr lang="en-US" sz="3600">
                <a:solidFill>
                  <a:srgbClr val="2A2827"/>
                </a:solidFill>
                <a:latin typeface="Sniglet"/>
              </a:rPr>
              <a:t>- Pisau Pond</a:t>
            </a:r>
          </a:p>
          <a:p>
            <a:pPr>
              <a:lnSpc>
                <a:spcPts val="5040"/>
              </a:lnSpc>
            </a:pPr>
            <a:r>
              <a:rPr lang="en-US" sz="3600">
                <a:solidFill>
                  <a:srgbClr val="2A2827"/>
                </a:solidFill>
                <a:latin typeface="Sniglet"/>
              </a:rPr>
              <a:t>- Frame</a:t>
            </a:r>
          </a:p>
          <a:p>
            <a:pPr>
              <a:lnSpc>
                <a:spcPts val="5040"/>
              </a:lnSpc>
            </a:pPr>
            <a:r>
              <a:rPr lang="en-US" sz="3600">
                <a:solidFill>
                  <a:srgbClr val="2A2827"/>
                </a:solidFill>
                <a:latin typeface="Sniglet"/>
              </a:rPr>
              <a:t>- Hot stamping</a:t>
            </a:r>
          </a:p>
          <a:p>
            <a:pPr>
              <a:lnSpc>
                <a:spcPts val="5040"/>
              </a:lnSpc>
            </a:pPr>
            <a:r>
              <a:rPr lang="en-US" sz="3600">
                <a:solidFill>
                  <a:srgbClr val="2A2827"/>
                </a:solidFill>
                <a:latin typeface="Sniglet"/>
              </a:rPr>
              <a:t>- Embos debos﻿﻿﻿﻿</a:t>
            </a:r>
          </a:p>
          <a:p>
            <a:pPr>
              <a:lnSpc>
                <a:spcPts val="5040"/>
              </a:lnSpc>
            </a:pPr>
            <a:r>
              <a:rPr lang="en-US" sz="3600">
                <a:solidFill>
                  <a:srgbClr val="2A2827"/>
                </a:solidFill>
                <a:latin typeface="Sniglet"/>
              </a:rPr>
              <a:t>- Film﻿</a:t>
            </a:r>
          </a:p>
        </p:txBody>
      </p:sp>
      <p:grpSp>
        <p:nvGrpSpPr>
          <p:cNvPr name="Group 9" id="9"/>
          <p:cNvGrpSpPr>
            <a:grpSpLocks noChangeAspect="true"/>
          </p:cNvGrpSpPr>
          <p:nvPr/>
        </p:nvGrpSpPr>
        <p:grpSpPr>
          <a:xfrm rot="-260663">
            <a:off x="9590573" y="337332"/>
            <a:ext cx="3548649" cy="8799202"/>
            <a:chOff x="6350" y="0"/>
            <a:chExt cx="2489200" cy="61722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82550" y="38100"/>
              <a:ext cx="2349500" cy="3048000"/>
            </a:xfrm>
            <a:custGeom>
              <a:avLst/>
              <a:gdLst/>
              <a:ahLst/>
              <a:cxnLst/>
              <a:rect r="r" b="b" t="t" l="l"/>
              <a:pathLst>
                <a:path h="3048000" w="2349500">
                  <a:moveTo>
                    <a:pt x="2349500" y="3048000"/>
                  </a:moveTo>
                  <a:lnTo>
                    <a:pt x="0" y="3048000"/>
                  </a:lnTo>
                  <a:lnTo>
                    <a:pt x="0" y="0"/>
                  </a:lnTo>
                  <a:lnTo>
                    <a:pt x="2349500" y="0"/>
                  </a:lnTo>
                  <a:lnTo>
                    <a:pt x="2349500" y="3048000"/>
                  </a:lnTo>
                  <a:close/>
                </a:path>
              </a:pathLst>
            </a:custGeom>
            <a:blipFill>
              <a:blip r:embed="rId6"/>
              <a:stretch>
                <a:fillRect l="0" t="-18518" r="0" b="-18518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82550" y="3086100"/>
              <a:ext cx="2349500" cy="3048000"/>
            </a:xfrm>
            <a:custGeom>
              <a:avLst/>
              <a:gdLst/>
              <a:ahLst/>
              <a:cxnLst/>
              <a:rect r="r" b="b" t="t" l="l"/>
              <a:pathLst>
                <a:path h="3048000" w="2349500">
                  <a:moveTo>
                    <a:pt x="2349500" y="3048000"/>
                  </a:moveTo>
                  <a:lnTo>
                    <a:pt x="0" y="3048000"/>
                  </a:lnTo>
                  <a:lnTo>
                    <a:pt x="0" y="0"/>
                  </a:lnTo>
                  <a:lnTo>
                    <a:pt x="2349500" y="0"/>
                  </a:lnTo>
                  <a:lnTo>
                    <a:pt x="2349500" y="3048000"/>
                  </a:lnTo>
                  <a:close/>
                </a:path>
              </a:pathLst>
            </a:custGeom>
            <a:blipFill>
              <a:blip r:embed="rId7"/>
              <a:stretch>
                <a:fillRect l="0" t="-18518" r="0" b="-18518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6350" y="0"/>
              <a:ext cx="2489200" cy="6172200"/>
            </a:xfrm>
            <a:custGeom>
              <a:avLst/>
              <a:gdLst/>
              <a:ahLst/>
              <a:cxnLst/>
              <a:rect r="r" b="b" t="t" l="l"/>
              <a:pathLst>
                <a:path h="6172200" w="2489200">
                  <a:moveTo>
                    <a:pt x="2489200" y="6172200"/>
                  </a:moveTo>
                  <a:lnTo>
                    <a:pt x="0" y="6172200"/>
                  </a:lnTo>
                  <a:lnTo>
                    <a:pt x="0" y="0"/>
                  </a:lnTo>
                  <a:lnTo>
                    <a:pt x="2489200" y="0"/>
                  </a:lnTo>
                  <a:lnTo>
                    <a:pt x="2489200" y="6172200"/>
                  </a:lnTo>
                  <a:close/>
                </a:path>
              </a:pathLst>
            </a:custGeom>
            <a:blipFill>
              <a:blip r:embed="rId8"/>
              <a:stretch>
                <a:fillRect l="-255" t="-20" r="255" b="-20"/>
              </a:stretch>
            </a:blipFill>
          </p:spPr>
        </p:sp>
      </p:grpSp>
      <p:grpSp>
        <p:nvGrpSpPr>
          <p:cNvPr name="Group 13" id="13"/>
          <p:cNvGrpSpPr>
            <a:grpSpLocks noChangeAspect="true"/>
          </p:cNvGrpSpPr>
          <p:nvPr/>
        </p:nvGrpSpPr>
        <p:grpSpPr>
          <a:xfrm rot="380273">
            <a:off x="14076336" y="2061199"/>
            <a:ext cx="3098470" cy="7682942"/>
            <a:chOff x="6350" y="0"/>
            <a:chExt cx="2489200" cy="61722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82550" y="38100"/>
              <a:ext cx="2349500" cy="3048000"/>
            </a:xfrm>
            <a:custGeom>
              <a:avLst/>
              <a:gdLst/>
              <a:ahLst/>
              <a:cxnLst/>
              <a:rect r="r" b="b" t="t" l="l"/>
              <a:pathLst>
                <a:path h="3048000" w="2349500">
                  <a:moveTo>
                    <a:pt x="2349500" y="3048000"/>
                  </a:moveTo>
                  <a:lnTo>
                    <a:pt x="0" y="3048000"/>
                  </a:lnTo>
                  <a:lnTo>
                    <a:pt x="0" y="0"/>
                  </a:lnTo>
                  <a:lnTo>
                    <a:pt x="2349500" y="0"/>
                  </a:lnTo>
                  <a:lnTo>
                    <a:pt x="2349500" y="3048000"/>
                  </a:lnTo>
                  <a:close/>
                </a:path>
              </a:pathLst>
            </a:custGeom>
            <a:blipFill>
              <a:blip r:embed="rId9"/>
              <a:stretch>
                <a:fillRect l="0" t="-18601" r="0" b="-18601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82550" y="3086100"/>
              <a:ext cx="2349500" cy="3048000"/>
            </a:xfrm>
            <a:custGeom>
              <a:avLst/>
              <a:gdLst/>
              <a:ahLst/>
              <a:cxnLst/>
              <a:rect r="r" b="b" t="t" l="l"/>
              <a:pathLst>
                <a:path h="3048000" w="2349500">
                  <a:moveTo>
                    <a:pt x="2349500" y="3048000"/>
                  </a:moveTo>
                  <a:lnTo>
                    <a:pt x="0" y="3048000"/>
                  </a:lnTo>
                  <a:lnTo>
                    <a:pt x="0" y="0"/>
                  </a:lnTo>
                  <a:lnTo>
                    <a:pt x="2349500" y="0"/>
                  </a:lnTo>
                  <a:lnTo>
                    <a:pt x="2349500" y="3048000"/>
                  </a:lnTo>
                  <a:close/>
                </a:path>
              </a:pathLst>
            </a:custGeom>
            <a:blipFill>
              <a:blip r:embed="rId10"/>
              <a:stretch>
                <a:fillRect l="-65315" t="0" r="-65315" b="0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6350" y="0"/>
              <a:ext cx="2489200" cy="6172200"/>
            </a:xfrm>
            <a:custGeom>
              <a:avLst/>
              <a:gdLst/>
              <a:ahLst/>
              <a:cxnLst/>
              <a:rect r="r" b="b" t="t" l="l"/>
              <a:pathLst>
                <a:path h="6172200" w="2489200">
                  <a:moveTo>
                    <a:pt x="2489200" y="6172200"/>
                  </a:moveTo>
                  <a:lnTo>
                    <a:pt x="0" y="6172200"/>
                  </a:lnTo>
                  <a:lnTo>
                    <a:pt x="0" y="0"/>
                  </a:lnTo>
                  <a:lnTo>
                    <a:pt x="2489200" y="0"/>
                  </a:lnTo>
                  <a:lnTo>
                    <a:pt x="2489200" y="6172200"/>
                  </a:lnTo>
                  <a:close/>
                </a:path>
              </a:pathLst>
            </a:custGeom>
            <a:blipFill>
              <a:blip r:embed="rId8"/>
              <a:stretch>
                <a:fillRect l="-255" t="-20" r="255" b="-20"/>
              </a:stretch>
            </a:blipFill>
          </p:spPr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DDBD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302029"/>
            <a:ext cx="7992657" cy="7682942"/>
          </a:xfrm>
          <a:custGeom>
            <a:avLst/>
            <a:gdLst/>
            <a:ahLst/>
            <a:cxnLst/>
            <a:rect r="r" b="b" t="t" l="l"/>
            <a:pathLst>
              <a:path h="7682942" w="7992657">
                <a:moveTo>
                  <a:pt x="0" y="0"/>
                </a:moveTo>
                <a:lnTo>
                  <a:pt x="7992657" y="0"/>
                </a:lnTo>
                <a:lnTo>
                  <a:pt x="7992657" y="7682942"/>
                </a:lnTo>
                <a:lnTo>
                  <a:pt x="0" y="76829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747389" y="2219715"/>
            <a:ext cx="5780779" cy="1002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260"/>
              </a:lnSpc>
            </a:pPr>
            <a:r>
              <a:rPr lang="en-US" sz="5900">
                <a:solidFill>
                  <a:srgbClr val="FFFFFF"/>
                </a:solidFill>
                <a:latin typeface="Sniglet"/>
              </a:rPr>
              <a:t>IT SUPPORT</a:t>
            </a:r>
          </a:p>
        </p:txBody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9592857" y="716898"/>
            <a:ext cx="7858086" cy="8268073"/>
            <a:chOff x="0" y="0"/>
            <a:chExt cx="5842000" cy="6146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842000" cy="6146800"/>
            </a:xfrm>
            <a:custGeom>
              <a:avLst/>
              <a:gdLst/>
              <a:ahLst/>
              <a:cxnLst/>
              <a:rect r="r" b="b" t="t" l="l"/>
              <a:pathLst>
                <a:path h="6146800" w="5842000">
                  <a:moveTo>
                    <a:pt x="5842000" y="6146800"/>
                  </a:moveTo>
                  <a:lnTo>
                    <a:pt x="0" y="6146800"/>
                  </a:lnTo>
                  <a:lnTo>
                    <a:pt x="0" y="0"/>
                  </a:lnTo>
                  <a:lnTo>
                    <a:pt x="5842000" y="0"/>
                  </a:lnTo>
                  <a:lnTo>
                    <a:pt x="5842000" y="6146800"/>
                  </a:lnTo>
                  <a:close/>
                </a:path>
              </a:pathLst>
            </a:custGeom>
            <a:blipFill>
              <a:blip r:embed="rId3"/>
              <a:stretch>
                <a:fillRect l="-28814" t="0" r="-28814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842000" cy="6146800"/>
            </a:xfrm>
            <a:custGeom>
              <a:avLst/>
              <a:gdLst/>
              <a:ahLst/>
              <a:cxnLst/>
              <a:rect r="r" b="b" t="t" l="l"/>
              <a:pathLst>
                <a:path h="6146800" w="5842000">
                  <a:moveTo>
                    <a:pt x="5842000" y="6146800"/>
                  </a:moveTo>
                  <a:lnTo>
                    <a:pt x="0" y="6146800"/>
                  </a:lnTo>
                  <a:lnTo>
                    <a:pt x="0" y="0"/>
                  </a:lnTo>
                  <a:lnTo>
                    <a:pt x="5842000" y="0"/>
                  </a:lnTo>
                  <a:lnTo>
                    <a:pt x="5842000" y="6146800"/>
                  </a:lnTo>
                  <a:close/>
                </a:path>
              </a:pathLst>
            </a:custGeom>
            <a:blipFill>
              <a:blip r:embed="rId4"/>
              <a:stretch>
                <a:fillRect l="0" t="-286" r="0" b="-286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1774917">
            <a:off x="16838932" y="353805"/>
            <a:ext cx="840735" cy="726185"/>
          </a:xfrm>
          <a:custGeom>
            <a:avLst/>
            <a:gdLst/>
            <a:ahLst/>
            <a:cxnLst/>
            <a:rect r="r" b="b" t="t" l="l"/>
            <a:pathLst>
              <a:path h="726185" w="840735">
                <a:moveTo>
                  <a:pt x="0" y="0"/>
                </a:moveTo>
                <a:lnTo>
                  <a:pt x="840736" y="0"/>
                </a:lnTo>
                <a:lnTo>
                  <a:pt x="840736" y="726185"/>
                </a:lnTo>
                <a:lnTo>
                  <a:pt x="0" y="72618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1613216">
            <a:off x="9282943" y="214099"/>
            <a:ext cx="983612" cy="849595"/>
          </a:xfrm>
          <a:custGeom>
            <a:avLst/>
            <a:gdLst/>
            <a:ahLst/>
            <a:cxnLst/>
            <a:rect r="r" b="b" t="t" l="l"/>
            <a:pathLst>
              <a:path h="849595" w="983612">
                <a:moveTo>
                  <a:pt x="0" y="0"/>
                </a:moveTo>
                <a:lnTo>
                  <a:pt x="983612" y="0"/>
                </a:lnTo>
                <a:lnTo>
                  <a:pt x="983612" y="849595"/>
                </a:lnTo>
                <a:lnTo>
                  <a:pt x="0" y="84959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134639" y="4140835"/>
            <a:ext cx="5780779" cy="4145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260"/>
              </a:lnSpc>
            </a:pPr>
            <a:r>
              <a:rPr lang="en-US" sz="5900">
                <a:solidFill>
                  <a:srgbClr val="FFFFFF"/>
                </a:solidFill>
                <a:latin typeface="Sniglet"/>
              </a:rPr>
              <a:t>- Perbaikan </a:t>
            </a:r>
          </a:p>
          <a:p>
            <a:pPr>
              <a:lnSpc>
                <a:spcPts val="8260"/>
              </a:lnSpc>
            </a:pPr>
            <a:r>
              <a:rPr lang="en-US" sz="5900">
                <a:solidFill>
                  <a:srgbClr val="FFFFFF"/>
                </a:solidFill>
                <a:latin typeface="Sniglet"/>
              </a:rPr>
              <a:t>- Maintenance </a:t>
            </a:r>
          </a:p>
          <a:p>
            <a:pPr>
              <a:lnSpc>
                <a:spcPts val="8260"/>
              </a:lnSpc>
            </a:pPr>
            <a:r>
              <a:rPr lang="en-US" sz="5900">
                <a:solidFill>
                  <a:srgbClr val="FFFFFF"/>
                </a:solidFill>
                <a:latin typeface="Sniglet"/>
              </a:rPr>
              <a:t>- Trouble Shooting cepat ﻿﻿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DAFkmElfIxs</dc:identifier>
  <dcterms:modified xsi:type="dcterms:W3CDTF">2011-08-01T06:04:30Z</dcterms:modified>
  <cp:revision>1</cp:revision>
  <dc:title>Biodata</dc:title>
</cp:coreProperties>
</file>